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6CB9-4C29-9C80-8DDD26BAB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283960"/>
        <c:axId val="66546872"/>
      </c:lineChart>
      <c:catAx>
        <c:axId val="37928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46872"/>
        <c:crosses val="autoZero"/>
        <c:auto val="1"/>
        <c:lblAlgn val="ctr"/>
        <c:lblOffset val="100"/>
        <c:noMultiLvlLbl val="0"/>
      </c:catAx>
      <c:valAx>
        <c:axId val="6654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8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26AB-4E26-42B0-B7B8-7CBED0F9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05B746-83DA-43BB-B134-3E24998F61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952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6FD11-53B6-48BB-96AF-6B7C29FEA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352C1-EA7D-4C80-B757-B34865351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70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2024-06-27T08:01:48Z</dcterms:created>
  <dcterms:modified xsi:type="dcterms:W3CDTF">2024-06-27T08:01:52Z</dcterms:modified>
</cp:coreProperties>
</file>