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FF84-4C78-A726-1C280CB66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301368"/>
        <c:axId val="391297760"/>
      </c:lineChart>
      <c:catAx>
        <c:axId val="3913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97760"/>
        <c:crosses val="autoZero"/>
        <c:auto val="1"/>
        <c:lblAlgn val="ctr"/>
        <c:lblOffset val="100"/>
        <c:noMultiLvlLbl val="0"/>
      </c:catAx>
      <c:valAx>
        <c:axId val="39129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E5813-6491-4D99-BD1A-877D01926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1CE6D-9C04-42FA-8104-6FC360807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032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B9EFC-3DDF-4B7A-9B4E-75874EDB6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B6341-C3D9-4AF5-8404-598B814B4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87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2024-06-27T08:01:07Z</dcterms:created>
  <dcterms:modified xsi:type="dcterms:W3CDTF">2024-06-27T08:01:22Z</dcterms:modified>
</cp:coreProperties>
</file>