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4536-427C-9D89-6F000A95F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803144"/>
        <c:axId val="399498096"/>
      </c:lineChart>
      <c:catAx>
        <c:axId val="39280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498096"/>
        <c:crosses val="autoZero"/>
        <c:auto val="1"/>
        <c:lblAlgn val="ctr"/>
        <c:lblOffset val="100"/>
        <c:noMultiLvlLbl val="0"/>
      </c:catAx>
      <c:valAx>
        <c:axId val="39949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0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EC60-863D-40E0-B005-3B02B89B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34248-D5DE-4F88-8349-E1B56DADA9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0492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7FFC2-9D82-40E7-8899-D8A6092C1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06/01/2023 - 06/08/2023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28C6A-85E6-4B41-ADF1-C849B1A71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186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2024-06-27T07:51:26Z</dcterms:created>
  <dcterms:modified xsi:type="dcterms:W3CDTF">2024-06-27T07:51:43Z</dcterms:modified>
</cp:coreProperties>
</file>