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45078</c:v>
                </c:pt>
                <c:pt idx="1">
                  <c:v>45079</c:v>
                </c:pt>
                <c:pt idx="2">
                  <c:v>45080</c:v>
                </c:pt>
                <c:pt idx="3">
                  <c:v>45081</c:v>
                </c:pt>
                <c:pt idx="4">
                  <c:v>45082</c:v>
                </c:pt>
                <c:pt idx="5">
                  <c:v>45083</c:v>
                </c:pt>
                <c:pt idx="6">
                  <c:v>45084</c:v>
                </c:pt>
                <c:pt idx="7">
                  <c:v>45085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3041608</c:v>
                </c:pt>
                <c:pt idx="1">
                  <c:v>3041627</c:v>
                </c:pt>
                <c:pt idx="2">
                  <c:v>3041652</c:v>
                </c:pt>
                <c:pt idx="3">
                  <c:v>3041679</c:v>
                </c:pt>
                <c:pt idx="4">
                  <c:v>3041721</c:v>
                </c:pt>
                <c:pt idx="5">
                  <c:v>3041782</c:v>
                </c:pt>
                <c:pt idx="6">
                  <c:v>3041837</c:v>
                </c:pt>
                <c:pt idx="7">
                  <c:v>3041954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F9-4733-884A-56B182E12C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190048"/>
        <c:axId val="395186440"/>
      </c:lineChart>
      <c:dateAx>
        <c:axId val="395190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186440"/>
        <c:crosses val="autoZero"/>
        <c:auto val="1"/>
        <c:lblOffset val="100"/>
        <c:baseTimeUnit val="days"/>
      </c:dateAx>
      <c:valAx>
        <c:axId val="395186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19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8BC41-3BD5-41D3-A4E1-1E7922AFE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0D2E6B-3F4B-47A4-8A69-DEE93C9BEF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9167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F39C7D-D915-450D-B682-EF1A9F5BD2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06/01/2023 - 06/08/2023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FECF7-97A2-463F-94F2-3486D9312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3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profiles</dc:title>
  <dc:creator>Frederik Born</dc:creator>
  <cp:lastModifiedBy>Frederik Born</cp:lastModifiedBy>
  <cp:revision>1</cp:revision>
  <dcterms:created xsi:type="dcterms:W3CDTF">2024-06-27T07:42:39Z</dcterms:created>
  <dcterms:modified xsi:type="dcterms:W3CDTF">2024-06-27T07:42:56Z</dcterms:modified>
</cp:coreProperties>
</file>