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45078</c:v>
                </c:pt>
                <c:pt idx="1">
                  <c:v>45079</c:v>
                </c:pt>
                <c:pt idx="2">
                  <c:v>45080</c:v>
                </c:pt>
                <c:pt idx="3">
                  <c:v>45081</c:v>
                </c:pt>
                <c:pt idx="4">
                  <c:v>45082</c:v>
                </c:pt>
                <c:pt idx="5">
                  <c:v>45083</c:v>
                </c:pt>
                <c:pt idx="6">
                  <c:v>45084</c:v>
                </c:pt>
                <c:pt idx="7">
                  <c:v>45085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2675202</c:v>
                </c:pt>
                <c:pt idx="1">
                  <c:v>2676687</c:v>
                </c:pt>
                <c:pt idx="2">
                  <c:v>2678842</c:v>
                </c:pt>
                <c:pt idx="3">
                  <c:v>2680868</c:v>
                </c:pt>
                <c:pt idx="4">
                  <c:v>2682254</c:v>
                </c:pt>
                <c:pt idx="5">
                  <c:v>2683496</c:v>
                </c:pt>
                <c:pt idx="6">
                  <c:v>2684794</c:v>
                </c:pt>
                <c:pt idx="7">
                  <c:v>2687010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84-4ABB-97D6-BFCB98D1E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3009024"/>
        <c:axId val="398747304"/>
      </c:lineChart>
      <c:dateAx>
        <c:axId val="83009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47304"/>
        <c:crosses val="autoZero"/>
        <c:auto val="1"/>
        <c:lblOffset val="100"/>
        <c:baseTimeUnit val="days"/>
      </c:dateAx>
      <c:valAx>
        <c:axId val="39874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00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BBAF9-BF24-4255-A65B-60A0A57D1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B94969-9554-4F09-975A-90248FE6CF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4777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B5094-AD7C-4E84-9EA0-A0DF5955E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06/01/2023 - 06/08/2023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7C9EB-0014-404B-8E99-8A9350A69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1916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profiles</dc:title>
  <dc:creator>Frederik Born</dc:creator>
  <cp:lastModifiedBy>Frederik Born</cp:lastModifiedBy>
  <cp:revision>1</cp:revision>
  <dcterms:created xsi:type="dcterms:W3CDTF">2024-06-27T07:17:35Z</dcterms:created>
  <dcterms:modified xsi:type="dcterms:W3CDTF">2024-06-27T07:17:52Z</dcterms:modified>
</cp:coreProperties>
</file>