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</c:f>
            </c:multiLvlStrRef>
          </c:cat>
          <c:val>
            <c:numRef>
              <c:f>Sheet1!$B$2:$B$9</c:f>
            </c:numRef>
          </c:val>
          <c:smooth val="0"/>
          <c:extLst>
            <c:ext xmlns:c16="http://schemas.microsoft.com/office/drawing/2014/chart" uri="{C3380CC4-5D6E-409C-BE32-E72D297353CC}">
              <c16:uniqueId val="{00000000-60D1-463C-B5FE-46D655309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7274304"/>
        <c:axId val="257275616"/>
      </c:lineChart>
      <c:catAx>
        <c:axId val="25727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75616"/>
        <c:crosses val="autoZero"/>
        <c:auto val="1"/>
        <c:lblAlgn val="ctr"/>
        <c:lblOffset val="100"/>
        <c:noMultiLvlLbl val="0"/>
      </c:catAx>
      <c:valAx>
        <c:axId val="25727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72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CCB56-418C-4526-953B-981234571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4629D2-8A71-433C-B89B-E3D9A41794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666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987E6-6EB1-4805-8E2A-FC154EC3BE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06/01/2023 - 06/08/2023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792F2-2FFA-45C4-831E-01D2BEE9E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6374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All profiles</dc:title>
  <dc:creator>Frederik Born</dc:creator>
  <cp:lastModifiedBy>Frederik Born</cp:lastModifiedBy>
  <cp:revision>1</cp:revision>
  <dcterms:created xsi:type="dcterms:W3CDTF">2024-06-27T07:16:37Z</dcterms:created>
  <dcterms:modified xsi:type="dcterms:W3CDTF">2024-06-27T07:16:52Z</dcterms:modified>
</cp:coreProperties>
</file>