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3041608</c:v>
                </c:pt>
                <c:pt idx="1">
                  <c:v>3041627</c:v>
                </c:pt>
                <c:pt idx="2">
                  <c:v>3041652</c:v>
                </c:pt>
                <c:pt idx="3">
                  <c:v>3041679</c:v>
                </c:pt>
                <c:pt idx="4">
                  <c:v>3041721</c:v>
                </c:pt>
                <c:pt idx="5">
                  <c:v>3041782</c:v>
                </c:pt>
                <c:pt idx="6">
                  <c:v>3041837</c:v>
                </c:pt>
                <c:pt idx="7">
                  <c:v>3041954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74-4181-B412-C6A8D046AC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427048"/>
        <c:axId val="404419832"/>
      </c:lineChart>
      <c:dateAx>
        <c:axId val="404427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19832"/>
        <c:crosses val="autoZero"/>
        <c:auto val="1"/>
        <c:lblOffset val="100"/>
        <c:baseTimeUnit val="days"/>
      </c:dateAx>
      <c:valAx>
        <c:axId val="40441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2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926E4-47CE-444E-8FAF-DC4806E48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A80BBF-19AA-4B19-96CD-C6316AAFF2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4558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686F7-B4C8-4E4B-AEDB-68673DCDD2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06/01/2023 - 06/08/2023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591D6-5331-491E-993F-3F19F1708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1428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profiles</dc:title>
  <dc:creator>Frederik Born</dc:creator>
  <cp:lastModifiedBy>Frederik Born</cp:lastModifiedBy>
  <cp:revision>1</cp:revision>
  <dcterms:created xsi:type="dcterms:W3CDTF">2024-06-27T07:12:15Z</dcterms:created>
  <dcterms:modified xsi:type="dcterms:W3CDTF">2024-06-27T07:12:32Z</dcterms:modified>
</cp:coreProperties>
</file>