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184187</c:v>
                </c:pt>
                <c:pt idx="1">
                  <c:v>184192</c:v>
                </c:pt>
                <c:pt idx="2">
                  <c:v>184204</c:v>
                </c:pt>
                <c:pt idx="3">
                  <c:v>184204</c:v>
                </c:pt>
                <c:pt idx="4">
                  <c:v>184186</c:v>
                </c:pt>
                <c:pt idx="5">
                  <c:v>184188</c:v>
                </c:pt>
                <c:pt idx="6">
                  <c:v>184183</c:v>
                </c:pt>
                <c:pt idx="7">
                  <c:v>184212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69-494F-B175-79A84AC1B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42552"/>
        <c:axId val="391945504"/>
      </c:lineChart>
      <c:dateAx>
        <c:axId val="391942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45504"/>
        <c:crosses val="autoZero"/>
        <c:auto val="1"/>
        <c:lblOffset val="100"/>
        <c:baseTimeUnit val="days"/>
      </c:dateAx>
      <c:valAx>
        <c:axId val="39194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4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D03A6-C86D-4FA0-ACA0-F8EA62E5D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0AA9E1-DED8-4AEB-85CD-72CA046E9C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895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65DB7-BF39-4DD0-B2CE-683B58820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4CF9A-9C7E-4D5D-AD11-85CBF3E00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25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All profiles</dc:title>
  <dc:creator>Frederik Born</dc:creator>
  <cp:lastModifiedBy>Frederik Born</cp:lastModifiedBy>
  <cp:revision>1</cp:revision>
  <dcterms:created xsi:type="dcterms:W3CDTF">2024-06-26T15:33:56Z</dcterms:created>
  <dcterms:modified xsi:type="dcterms:W3CDTF">2024-06-26T15:34:00Z</dcterms:modified>
</cp:coreProperties>
</file>