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42829</c:v>
                </c:pt>
                <c:pt idx="1">
                  <c:v>42836</c:v>
                </c:pt>
                <c:pt idx="2">
                  <c:v>42852</c:v>
                </c:pt>
                <c:pt idx="3">
                  <c:v>42857</c:v>
                </c:pt>
                <c:pt idx="4">
                  <c:v>42884</c:v>
                </c:pt>
                <c:pt idx="5">
                  <c:v>42895</c:v>
                </c:pt>
                <c:pt idx="6">
                  <c:v>42904</c:v>
                </c:pt>
                <c:pt idx="7">
                  <c:v>42910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BD-4CF5-BACB-F7CF27592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970064"/>
        <c:axId val="396974656"/>
      </c:lineChart>
      <c:dateAx>
        <c:axId val="39697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74656"/>
        <c:crosses val="autoZero"/>
        <c:auto val="1"/>
        <c:lblOffset val="100"/>
        <c:baseTimeUnit val="days"/>
      </c:dateAx>
      <c:valAx>
        <c:axId val="39697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7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BF8E-49B2-481B-A242-4B6F2AB5A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5FB5A5-4850-4B41-B40B-32F93CE17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09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C8D73-AB01-400D-9A96-C9AA49399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9BBEC-7EAE-4FF4-8503-C103FC3D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14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All profiles</dc:title>
  <dc:creator>Frederik Born</dc:creator>
  <cp:lastModifiedBy>Frederik Born</cp:lastModifiedBy>
  <cp:revision>1</cp:revision>
  <dcterms:created xsi:type="dcterms:W3CDTF">2024-06-26T15:30:40Z</dcterms:created>
  <dcterms:modified xsi:type="dcterms:W3CDTF">2024-06-26T15:30:55Z</dcterms:modified>
</cp:coreProperties>
</file>