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3235848</c:v>
                </c:pt>
                <c:pt idx="1">
                  <c:v>3229773</c:v>
                </c:pt>
                <c:pt idx="2">
                  <c:v>3228387</c:v>
                </c:pt>
                <c:pt idx="3">
                  <c:v>3227428</c:v>
                </c:pt>
                <c:pt idx="4">
                  <c:v>3227053</c:v>
                </c:pt>
                <c:pt idx="5">
                  <c:v>3227335</c:v>
                </c:pt>
                <c:pt idx="6">
                  <c:v>3227474</c:v>
                </c:pt>
                <c:pt idx="7">
                  <c:v>3227479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51-45BA-B44E-5FDD65173A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658560"/>
        <c:axId val="384305704"/>
      </c:lineChart>
      <c:dateAx>
        <c:axId val="248658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05704"/>
        <c:crosses val="autoZero"/>
        <c:auto val="1"/>
        <c:lblOffset val="100"/>
        <c:baseTimeUnit val="days"/>
      </c:dateAx>
      <c:valAx>
        <c:axId val="38430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65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958FF-8210-4AA0-B82B-66515772A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95F3E1-A7FB-4F3B-8A6C-ADC1024242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0352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BF8EF-46C8-45D3-BC2C-EB776218C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06/01/2024 - 06/08/2024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39E60-51D3-440F-A3AA-222600A37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333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profiles</dc:title>
  <dc:creator>Frederik Born</dc:creator>
  <cp:lastModifiedBy>Frederik Born</cp:lastModifiedBy>
  <cp:revision>1</cp:revision>
  <dcterms:created xsi:type="dcterms:W3CDTF">2024-06-26T15:28:09Z</dcterms:created>
  <dcterms:modified xsi:type="dcterms:W3CDTF">2024-06-26T15:28:27Z</dcterms:modified>
</cp:coreProperties>
</file>