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3041466</c:v>
                </c:pt>
                <c:pt idx="1">
                  <c:v>3041404</c:v>
                </c:pt>
                <c:pt idx="2">
                  <c:v>3041339</c:v>
                </c:pt>
                <c:pt idx="3">
                  <c:v>3041246</c:v>
                </c:pt>
                <c:pt idx="4">
                  <c:v>3041170</c:v>
                </c:pt>
                <c:pt idx="5">
                  <c:v>3041072</c:v>
                </c:pt>
                <c:pt idx="6">
                  <c:v>3041015</c:v>
                </c:pt>
                <c:pt idx="7">
                  <c:v>3040958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3-43E1-8A36-7685EE054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89840"/>
        <c:axId val="394390496"/>
      </c:lineChart>
      <c:dateAx>
        <c:axId val="39438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90496"/>
        <c:crosses val="autoZero"/>
        <c:auto val="1"/>
        <c:lblOffset val="100"/>
        <c:baseTimeUnit val="days"/>
      </c:dateAx>
      <c:valAx>
        <c:axId val="39439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8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0B99-E6A7-407A-99B8-F7CFF851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7F37FD-B66F-4F4D-AFA6-576B8C700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185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2E2DC-2F43-4072-BB98-9EBC6AE5D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D28FE-BD20-4BC1-B810-9FBEBC7F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19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2024-06-26T15:24:38Z</dcterms:created>
  <dcterms:modified xsi:type="dcterms:W3CDTF">2024-06-26T15:24:53Z</dcterms:modified>
</cp:coreProperties>
</file>