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  <c:pt idx="8">
                  <c:v>45452</c:v>
                </c:pt>
                <c:pt idx="9">
                  <c:v>45453</c:v>
                </c:pt>
                <c:pt idx="10">
                  <c:v>45454</c:v>
                </c:pt>
                <c:pt idx="11">
                  <c:v>45455</c:v>
                </c:pt>
                <c:pt idx="12">
                  <c:v>45456</c:v>
                </c:pt>
                <c:pt idx="13">
                  <c:v>45457</c:v>
                </c:pt>
                <c:pt idx="14">
                  <c:v>45458</c:v>
                </c:pt>
                <c:pt idx="15">
                  <c:v>45459</c:v>
                </c:pt>
                <c:pt idx="16">
                  <c:v>45460</c:v>
                </c:pt>
                <c:pt idx="17">
                  <c:v>45461</c:v>
                </c:pt>
                <c:pt idx="18">
                  <c:v>45462</c:v>
                </c:pt>
                <c:pt idx="19">
                  <c:v>45463</c:v>
                </c:pt>
                <c:pt idx="20">
                  <c:v>45464</c:v>
                </c:pt>
                <c:pt idx="21">
                  <c:v>45465</c:v>
                </c:pt>
                <c:pt idx="22">
                  <c:v>45466</c:v>
                </c:pt>
                <c:pt idx="23">
                  <c:v>45467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3041466</c:v>
                </c:pt>
                <c:pt idx="1">
                  <c:v>3041404</c:v>
                </c:pt>
                <c:pt idx="2">
                  <c:v>3041339</c:v>
                </c:pt>
                <c:pt idx="3">
                  <c:v>3041246</c:v>
                </c:pt>
                <c:pt idx="4">
                  <c:v>3041170</c:v>
                </c:pt>
                <c:pt idx="5">
                  <c:v>3041072</c:v>
                </c:pt>
                <c:pt idx="6">
                  <c:v>3041015</c:v>
                </c:pt>
                <c:pt idx="7">
                  <c:v>3040958</c:v>
                </c:pt>
                <c:pt idx="8">
                  <c:v>3040904</c:v>
                </c:pt>
                <c:pt idx="9">
                  <c:v>3040858</c:v>
                </c:pt>
                <c:pt idx="10">
                  <c:v>3040807</c:v>
                </c:pt>
                <c:pt idx="11">
                  <c:v>3040745</c:v>
                </c:pt>
                <c:pt idx="12">
                  <c:v>3040687</c:v>
                </c:pt>
                <c:pt idx="13">
                  <c:v>3040638</c:v>
                </c:pt>
                <c:pt idx="14">
                  <c:v>3040562</c:v>
                </c:pt>
                <c:pt idx="15">
                  <c:v>3040495</c:v>
                </c:pt>
                <c:pt idx="16">
                  <c:v>3040416</c:v>
                </c:pt>
                <c:pt idx="17">
                  <c:v>3040393</c:v>
                </c:pt>
                <c:pt idx="18">
                  <c:v>3040371</c:v>
                </c:pt>
                <c:pt idx="19">
                  <c:v>3040352</c:v>
                </c:pt>
                <c:pt idx="20">
                  <c:v>3040322</c:v>
                </c:pt>
                <c:pt idx="21">
                  <c:v>3040303</c:v>
                </c:pt>
                <c:pt idx="22">
                  <c:v>3040296</c:v>
                </c:pt>
                <c:pt idx="23">
                  <c:v>3040030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ED-4F98-935E-8A4B0E4F5F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740400"/>
        <c:axId val="79744664"/>
      </c:lineChart>
      <c:dateAx>
        <c:axId val="79740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744664"/>
        <c:crosses val="autoZero"/>
        <c:auto val="1"/>
        <c:lblOffset val="100"/>
        <c:baseTimeUnit val="days"/>
      </c:dateAx>
      <c:valAx>
        <c:axId val="7974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74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D1F31-AB43-4E6C-892F-2D2295B45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5C57D2-F91D-4D5D-8C07-19DAF8902A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4234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3B948-DE04-425B-A537-6B8251393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06/01/2024 - 06/24/2024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AA02B-3766-4AB3-8C09-37CF65A26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0213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profiles</dc:title>
  <dc:creator>Frederik Born</dc:creator>
  <cp:lastModifiedBy>Frederik Born</cp:lastModifiedBy>
  <cp:revision>1</cp:revision>
  <dcterms:created xsi:type="dcterms:W3CDTF">2024-06-24T12:43:46Z</dcterms:created>
  <dcterms:modified xsi:type="dcterms:W3CDTF">2024-06-24T12:44:02Z</dcterms:modified>
</cp:coreProperties>
</file>