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3235848</c:v>
                </c:pt>
                <c:pt idx="1">
                  <c:v>3229773</c:v>
                </c:pt>
                <c:pt idx="2">
                  <c:v>3228387</c:v>
                </c:pt>
                <c:pt idx="3">
                  <c:v>3227428</c:v>
                </c:pt>
                <c:pt idx="4">
                  <c:v>3227053</c:v>
                </c:pt>
                <c:pt idx="5">
                  <c:v>3227335</c:v>
                </c:pt>
                <c:pt idx="6">
                  <c:v>3227474</c:v>
                </c:pt>
                <c:pt idx="7">
                  <c:v>3227479</c:v>
                </c:pt>
                <c:pt idx="8">
                  <c:v>3227695</c:v>
                </c:pt>
                <c:pt idx="9">
                  <c:v>3227733</c:v>
                </c:pt>
                <c:pt idx="10">
                  <c:v>3227740</c:v>
                </c:pt>
                <c:pt idx="11">
                  <c:v>3227567</c:v>
                </c:pt>
                <c:pt idx="12">
                  <c:v>3227643</c:v>
                </c:pt>
                <c:pt idx="13">
                  <c:v>3227758</c:v>
                </c:pt>
                <c:pt idx="14">
                  <c:v>3227771</c:v>
                </c:pt>
                <c:pt idx="15">
                  <c:v>3227914</c:v>
                </c:pt>
                <c:pt idx="16">
                  <c:v>3228036</c:v>
                </c:pt>
                <c:pt idx="17">
                  <c:v>3227669</c:v>
                </c:pt>
                <c:pt idx="18">
                  <c:v>3227521</c:v>
                </c:pt>
                <c:pt idx="19">
                  <c:v>3227298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E3-4627-93F7-06D9EFD44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298712"/>
        <c:axId val="382299368"/>
      </c:lineChart>
      <c:dateAx>
        <c:axId val="382298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99368"/>
        <c:crosses val="autoZero"/>
        <c:auto val="1"/>
        <c:lblOffset val="100"/>
        <c:baseTimeUnit val="days"/>
      </c:dateAx>
      <c:valAx>
        <c:axId val="38229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29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9113-0A80-445E-AE08-89C750048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43041B-77D2-4F6A-B9F2-45C7DD294E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6684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0475F-3A58-4C21-832B-A0AD22FC4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7A061-4BAD-4E19-A313-1D3449BEB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97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2024-06-20T14:15:13Z</dcterms:created>
  <dcterms:modified xsi:type="dcterms:W3CDTF">2024-06-20T14:15:31Z</dcterms:modified>
</cp:coreProperties>
</file>