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smooth val="0"/>
          <c:extLst>
            <c:ext xmlns:c16="http://schemas.microsoft.com/office/drawing/2014/chart" uri="{C3380CC4-5D6E-409C-BE32-E72D297353CC}">
              <c16:uniqueId val="{00000000-8685-46B7-88B4-3FE93ED55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903192"/>
        <c:axId val="387799336"/>
      </c:lineChart>
      <c:catAx>
        <c:axId val="38290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99336"/>
        <c:crosses val="autoZero"/>
        <c:auto val="1"/>
        <c:lblAlgn val="ctr"/>
        <c:lblOffset val="100"/>
        <c:noMultiLvlLbl val="0"/>
      </c:catAx>
      <c:valAx>
        <c:axId val="38779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0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69322-98C0-48E6-8137-02DDBC77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@BMWMotorrad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0C0A3F-993C-4398-B0E7-A5AC597202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8613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13B80-C2DD-46C1-A613-970B83617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D27DA-506A-4B62-B60E-0A0E719D7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186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@BMWMotorrad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@BMWMotorrad</dc:title>
  <dc:creator>Frederik Born</dc:creator>
  <cp:lastModifiedBy>Frederik Born</cp:lastModifiedBy>
  <cp:revision>1</cp:revision>
  <dcterms:created xsi:type="dcterms:W3CDTF">2024-06-20T14:14:11Z</dcterms:created>
  <dcterms:modified xsi:type="dcterms:W3CDTF">2024-06-20T14:14:14Z</dcterms:modified>
</cp:coreProperties>
</file>