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 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Sheet1!$A$2:$A$21</c:f>
              <c:numCache>
                <c:formatCode>m/d/yyyy</c:formatCode>
                <c:ptCount val="20"/>
                <c:pt idx="0">
                  <c:v>45444</c:v>
                </c:pt>
                <c:pt idx="1">
                  <c:v>45445</c:v>
                </c:pt>
                <c:pt idx="2">
                  <c:v>45446</c:v>
                </c:pt>
                <c:pt idx="3">
                  <c:v>45447</c:v>
                </c:pt>
                <c:pt idx="4">
                  <c:v>45448</c:v>
                </c:pt>
                <c:pt idx="5">
                  <c:v>45449</c:v>
                </c:pt>
                <c:pt idx="6">
                  <c:v>45450</c:v>
                </c:pt>
                <c:pt idx="7">
                  <c:v>45451</c:v>
                </c:pt>
                <c:pt idx="8">
                  <c:v>45452</c:v>
                </c:pt>
                <c:pt idx="9">
                  <c:v>45453</c:v>
                </c:pt>
                <c:pt idx="10">
                  <c:v>45454</c:v>
                </c:pt>
                <c:pt idx="11">
                  <c:v>45455</c:v>
                </c:pt>
                <c:pt idx="12">
                  <c:v>45456</c:v>
                </c:pt>
                <c:pt idx="13">
                  <c:v>45457</c:v>
                </c:pt>
                <c:pt idx="14">
                  <c:v>45458</c:v>
                </c:pt>
                <c:pt idx="15">
                  <c:v>45459</c:v>
                </c:pt>
                <c:pt idx="16">
                  <c:v>45460</c:v>
                </c:pt>
                <c:pt idx="17">
                  <c:v>45461</c:v>
                </c:pt>
                <c:pt idx="18">
                  <c:v>45462</c:v>
                </c:pt>
                <c:pt idx="19">
                  <c:v>45463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42829</c:v>
                </c:pt>
                <c:pt idx="1">
                  <c:v>42836</c:v>
                </c:pt>
                <c:pt idx="2">
                  <c:v>42852</c:v>
                </c:pt>
                <c:pt idx="3">
                  <c:v>42857</c:v>
                </c:pt>
                <c:pt idx="4">
                  <c:v>42884</c:v>
                </c:pt>
                <c:pt idx="5">
                  <c:v>42895</c:v>
                </c:pt>
                <c:pt idx="6">
                  <c:v>42904</c:v>
                </c:pt>
                <c:pt idx="7">
                  <c:v>42910</c:v>
                </c:pt>
                <c:pt idx="8">
                  <c:v>42918</c:v>
                </c:pt>
                <c:pt idx="9">
                  <c:v>42921</c:v>
                </c:pt>
                <c:pt idx="10">
                  <c:v>42936</c:v>
                </c:pt>
                <c:pt idx="11">
                  <c:v>42946</c:v>
                </c:pt>
                <c:pt idx="12">
                  <c:v>42954</c:v>
                </c:pt>
                <c:pt idx="13">
                  <c:v>42968</c:v>
                </c:pt>
                <c:pt idx="14">
                  <c:v>42972</c:v>
                </c:pt>
                <c:pt idx="15">
                  <c:v>42975</c:v>
                </c:pt>
                <c:pt idx="16">
                  <c:v>42984</c:v>
                </c:pt>
                <c:pt idx="17">
                  <c:v>42995</c:v>
                </c:pt>
                <c:pt idx="18">
                  <c:v>43005</c:v>
                </c:pt>
                <c:pt idx="19">
                  <c:v>43011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8C-4D99-A10F-689938A86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518232"/>
        <c:axId val="255191848"/>
      </c:lineChart>
      <c:dateAx>
        <c:axId val="385518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191848"/>
        <c:crosses val="autoZero"/>
        <c:auto val="1"/>
        <c:lblOffset val="100"/>
        <c:baseTimeUnit val="days"/>
      </c:dateAx>
      <c:valAx>
        <c:axId val="255191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18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6/20/2024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8FADB-7BA5-4636-AED1-16FE4272D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BMW Motorrad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4638B3-FC4B-4383-AFB3-B67E451CA8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84883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58E942-10A4-42E0-82A2-1610C6CB4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06/01/2024 - 06/20/2024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93CC38-EBE8-474E-B709-67C73F57D4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5174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Followers Total | BMW Motorrad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Total | BMW Motorrad </dc:title>
  <dc:creator>Frederik Born</dc:creator>
  <cp:lastModifiedBy>Frederik Born</cp:lastModifiedBy>
  <cp:revision>1</cp:revision>
  <dcterms:created xsi:type="dcterms:W3CDTF">2024-06-20T14:13:52Z</dcterms:created>
  <dcterms:modified xsi:type="dcterms:W3CDTF">2024-06-20T14:13:55Z</dcterms:modified>
</cp:coreProperties>
</file>