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7E90-4C95-8256-F4CD56F7A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070184"/>
        <c:axId val="378174968"/>
      </c:lineChart>
      <c:catAx>
        <c:axId val="37707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74968"/>
        <c:crosses val="autoZero"/>
        <c:auto val="1"/>
        <c:lblAlgn val="ctr"/>
        <c:lblOffset val="100"/>
        <c:noMultiLvlLbl val="0"/>
      </c:catAx>
      <c:valAx>
        <c:axId val="37817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07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E07D0-3C58-4FBC-A7C6-D9E528A64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bmwmotorrad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829055-FC8A-4604-85E9-789FEA2474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503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1CEF7-F403-4C38-82A0-1BCB36377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5B8D0-1399-4172-A31B-0F7E510C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714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bmwmotorrad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bmwmotorrad</dc:title>
  <dc:creator>Frederik Born</dc:creator>
  <cp:lastModifiedBy>Frederik Born</cp:lastModifiedBy>
  <cp:revision>1</cp:revision>
  <dcterms:created xsi:type="dcterms:W3CDTF">2024-06-20T14:13:33Z</dcterms:created>
  <dcterms:modified xsi:type="dcterms:W3CDTF">2024-06-20T14:13:36Z</dcterms:modified>
</cp:coreProperties>
</file>