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Sheet1!$A$2:$A$21</c:f>
            </c:multiLvlStrRef>
          </c:cat>
          <c:val>
            <c:numRef>
              <c:f>Sheet1!$B$2:$B$21</c:f>
            </c:numRef>
          </c:val>
          <c:smooth val="0"/>
          <c:extLst>
            <c:ext xmlns:c16="http://schemas.microsoft.com/office/drawing/2014/chart" uri="{C3380CC4-5D6E-409C-BE32-E72D297353CC}">
              <c16:uniqueId val="{00000000-B884-48D0-99F7-7822CD2D98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4549984"/>
        <c:axId val="251251168"/>
      </c:lineChart>
      <c:catAx>
        <c:axId val="7454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51168"/>
        <c:crosses val="autoZero"/>
        <c:auto val="1"/>
        <c:lblAlgn val="ctr"/>
        <c:lblOffset val="100"/>
        <c:noMultiLvlLbl val="0"/>
      </c:catAx>
      <c:valAx>
        <c:axId val="25125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54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351C1-2BCB-47C5-A69D-6D014131C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1 group and 1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FB0E3A-A1FD-425B-B54A-CDD245DA79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1008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DC388-6CAB-4FC4-A9E4-CC1AB644D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06/01/2024 - 06/20/2024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399E5-5610-4A58-9CAC-60BBD22CD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595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1 group and 1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1 group and 1 profile</dc:title>
  <dc:creator>Frederik Born</dc:creator>
  <cp:lastModifiedBy>Frederik Born</cp:lastModifiedBy>
  <cp:revision>1</cp:revision>
  <dcterms:created xsi:type="dcterms:W3CDTF">2024-06-20T14:13:13Z</dcterms:created>
  <dcterms:modified xsi:type="dcterms:W3CDTF">2024-06-20T14:13:16Z</dcterms:modified>
</cp:coreProperties>
</file>