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3041466</c:v>
                </c:pt>
                <c:pt idx="1">
                  <c:v>3041404</c:v>
                </c:pt>
                <c:pt idx="2">
                  <c:v>3041339</c:v>
                </c:pt>
                <c:pt idx="3">
                  <c:v>3041246</c:v>
                </c:pt>
                <c:pt idx="4">
                  <c:v>3041170</c:v>
                </c:pt>
                <c:pt idx="5">
                  <c:v>3041072</c:v>
                </c:pt>
                <c:pt idx="6">
                  <c:v>3041015</c:v>
                </c:pt>
                <c:pt idx="7">
                  <c:v>3040958</c:v>
                </c:pt>
                <c:pt idx="8">
                  <c:v>3040904</c:v>
                </c:pt>
                <c:pt idx="9">
                  <c:v>3040858</c:v>
                </c:pt>
                <c:pt idx="10">
                  <c:v>3040807</c:v>
                </c:pt>
                <c:pt idx="11">
                  <c:v>3040745</c:v>
                </c:pt>
                <c:pt idx="12">
                  <c:v>3040687</c:v>
                </c:pt>
                <c:pt idx="13">
                  <c:v>3040668</c:v>
                </c:pt>
                <c:pt idx="14">
                  <c:v>3040656</c:v>
                </c:pt>
                <c:pt idx="15">
                  <c:v>3040646</c:v>
                </c:pt>
                <c:pt idx="16">
                  <c:v>3040621</c:v>
                </c:pt>
                <c:pt idx="17">
                  <c:v>3040598</c:v>
                </c:pt>
                <c:pt idx="18">
                  <c:v>3040576</c:v>
                </c:pt>
                <c:pt idx="19">
                  <c:v>3040769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B1-4A4F-B5A7-AD76A1305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85376"/>
        <c:axId val="342955256"/>
      </c:lineChart>
      <c:dateAx>
        <c:axId val="39218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55256"/>
        <c:crosses val="autoZero"/>
        <c:auto val="1"/>
        <c:lblOffset val="100"/>
        <c:baseTimeUnit val="days"/>
      </c:dateAx>
      <c:valAx>
        <c:axId val="34295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8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7ED99-2D37-48FB-9067-DD6C4695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5B30AE-DD90-4567-971C-551897B6BA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6979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38571-E48D-47E8-B62F-153AF6612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58E45-478D-4B9E-A681-D39CDA5F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37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2024-06-20T13:48:13Z</dcterms:created>
  <dcterms:modified xsi:type="dcterms:W3CDTF">2024-06-20T13:48:30Z</dcterms:modified>
</cp:coreProperties>
</file>