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1FA2-2F2A-4E81-A0FC-5CF76D4E0107}"/>
              </a:ext>
            </a:extLst>
          </p:cNvPr>
          <p:cNvSpPr>
            <a:spLocks noGrp="1"/>
          </p:cNvSpPr>
          <p:nvPr>
            <p:ph type="title"/>
          </p:nvPr>
        </p:nvSpPr>
        <p:spPr/>
        <p:txBody>
          <a:bodyPr/>
          <a:lstStyle/>
          <a:p>
            <a:r>
              <a:rPr lang="en-US"/>
              <a:t>Youtube Private Videos Table | BMW Motorrad - 1 of 13</a:t>
            </a:r>
          </a:p>
        </p:txBody>
      </p:sp>
      <p:graphicFrame>
        <p:nvGraphicFramePr>
          <p:cNvPr id="5" name="Table Placeholder 4">
            <a:extLst>
              <a:ext uri="{FF2B5EF4-FFF2-40B4-BE49-F238E27FC236}">
                <a16:creationId xmlns:a16="http://schemas.microsoft.com/office/drawing/2014/main" id="{1E789E8F-A13F-4D58-BE65-5ECB9D7848E2}"/>
              </a:ext>
            </a:extLst>
          </p:cNvPr>
          <p:cNvGraphicFramePr>
            <a:graphicFrameLocks noGrp="1"/>
          </p:cNvGraphicFramePr>
          <p:nvPr>
            <p:ph type="tbl" sz="quarter" idx="13"/>
            <p:extLst>
              <p:ext uri="{D42A27DB-BD31-4B8C-83A1-F6EECF244321}">
                <p14:modId xmlns:p14="http://schemas.microsoft.com/office/powerpoint/2010/main" val="1161671062"/>
              </p:ext>
            </p:extLst>
          </p:nvPr>
        </p:nvGraphicFramePr>
        <p:xfrm>
          <a:off x="457200" y="1731963"/>
          <a:ext cx="7982715" cy="1615440"/>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141372531"/>
                    </a:ext>
                  </a:extLst>
                </a:gridCol>
                <a:gridCol w="822961">
                  <a:extLst>
                    <a:ext uri="{9D8B030D-6E8A-4147-A177-3AD203B41FA5}">
                      <a16:colId xmlns:a16="http://schemas.microsoft.com/office/drawing/2014/main" val="1357487898"/>
                    </a:ext>
                  </a:extLst>
                </a:gridCol>
                <a:gridCol w="987553">
                  <a:extLst>
                    <a:ext uri="{9D8B030D-6E8A-4147-A177-3AD203B41FA5}">
                      <a16:colId xmlns:a16="http://schemas.microsoft.com/office/drawing/2014/main" val="2961926920"/>
                    </a:ext>
                  </a:extLst>
                </a:gridCol>
                <a:gridCol w="411480">
                  <a:extLst>
                    <a:ext uri="{9D8B030D-6E8A-4147-A177-3AD203B41FA5}">
                      <a16:colId xmlns:a16="http://schemas.microsoft.com/office/drawing/2014/main" val="1516700723"/>
                    </a:ext>
                  </a:extLst>
                </a:gridCol>
                <a:gridCol w="411480">
                  <a:extLst>
                    <a:ext uri="{9D8B030D-6E8A-4147-A177-3AD203B41FA5}">
                      <a16:colId xmlns:a16="http://schemas.microsoft.com/office/drawing/2014/main" val="2357930830"/>
                    </a:ext>
                  </a:extLst>
                </a:gridCol>
                <a:gridCol w="411480">
                  <a:extLst>
                    <a:ext uri="{9D8B030D-6E8A-4147-A177-3AD203B41FA5}">
                      <a16:colId xmlns:a16="http://schemas.microsoft.com/office/drawing/2014/main" val="338618763"/>
                    </a:ext>
                  </a:extLst>
                </a:gridCol>
                <a:gridCol w="411480">
                  <a:extLst>
                    <a:ext uri="{9D8B030D-6E8A-4147-A177-3AD203B41FA5}">
                      <a16:colId xmlns:a16="http://schemas.microsoft.com/office/drawing/2014/main" val="880167692"/>
                    </a:ext>
                  </a:extLst>
                </a:gridCol>
                <a:gridCol w="411480">
                  <a:extLst>
                    <a:ext uri="{9D8B030D-6E8A-4147-A177-3AD203B41FA5}">
                      <a16:colId xmlns:a16="http://schemas.microsoft.com/office/drawing/2014/main" val="1039339423"/>
                    </a:ext>
                  </a:extLst>
                </a:gridCol>
                <a:gridCol w="411480">
                  <a:extLst>
                    <a:ext uri="{9D8B030D-6E8A-4147-A177-3AD203B41FA5}">
                      <a16:colId xmlns:a16="http://schemas.microsoft.com/office/drawing/2014/main" val="40475164"/>
                    </a:ext>
                  </a:extLst>
                </a:gridCol>
                <a:gridCol w="411480">
                  <a:extLst>
                    <a:ext uri="{9D8B030D-6E8A-4147-A177-3AD203B41FA5}">
                      <a16:colId xmlns:a16="http://schemas.microsoft.com/office/drawing/2014/main" val="126572325"/>
                    </a:ext>
                  </a:extLst>
                </a:gridCol>
                <a:gridCol w="411480">
                  <a:extLst>
                    <a:ext uri="{9D8B030D-6E8A-4147-A177-3AD203B41FA5}">
                      <a16:colId xmlns:a16="http://schemas.microsoft.com/office/drawing/2014/main" val="4122583597"/>
                    </a:ext>
                  </a:extLst>
                </a:gridCol>
                <a:gridCol w="411480">
                  <a:extLst>
                    <a:ext uri="{9D8B030D-6E8A-4147-A177-3AD203B41FA5}">
                      <a16:colId xmlns:a16="http://schemas.microsoft.com/office/drawing/2014/main" val="1561364572"/>
                    </a:ext>
                  </a:extLst>
                </a:gridCol>
                <a:gridCol w="411480">
                  <a:extLst>
                    <a:ext uri="{9D8B030D-6E8A-4147-A177-3AD203B41FA5}">
                      <a16:colId xmlns:a16="http://schemas.microsoft.com/office/drawing/2014/main" val="333106805"/>
                    </a:ext>
                  </a:extLst>
                </a:gridCol>
                <a:gridCol w="411480">
                  <a:extLst>
                    <a:ext uri="{9D8B030D-6E8A-4147-A177-3AD203B41FA5}">
                      <a16:colId xmlns:a16="http://schemas.microsoft.com/office/drawing/2014/main" val="4271983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077984528"/>
                  </a:ext>
                </a:extLst>
              </a:tr>
            </a:tbl>
          </a:graphicData>
        </a:graphic>
      </p:graphicFrame>
      <p:sp>
        <p:nvSpPr>
          <p:cNvPr id="4" name="Text Placeholder 3">
            <a:extLst>
              <a:ext uri="{FF2B5EF4-FFF2-40B4-BE49-F238E27FC236}">
                <a16:creationId xmlns:a16="http://schemas.microsoft.com/office/drawing/2014/main" id="{34806FA3-0C12-443A-8C1C-C61EE62CC70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63857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B5E50-4096-4A20-B1E9-43239108CBE5}"/>
              </a:ext>
            </a:extLst>
          </p:cNvPr>
          <p:cNvSpPr>
            <a:spLocks noGrp="1"/>
          </p:cNvSpPr>
          <p:nvPr>
            <p:ph type="title"/>
          </p:nvPr>
        </p:nvSpPr>
        <p:spPr/>
        <p:txBody>
          <a:bodyPr/>
          <a:lstStyle/>
          <a:p>
            <a:r>
              <a:rPr lang="en-US"/>
              <a:t>Youtube Private Videos Table | BMW Motorrad - 2 of 13</a:t>
            </a:r>
          </a:p>
        </p:txBody>
      </p:sp>
      <p:graphicFrame>
        <p:nvGraphicFramePr>
          <p:cNvPr id="5" name="Table Placeholder 4">
            <a:extLst>
              <a:ext uri="{FF2B5EF4-FFF2-40B4-BE49-F238E27FC236}">
                <a16:creationId xmlns:a16="http://schemas.microsoft.com/office/drawing/2014/main" id="{BCC3D5DB-BB76-48F1-AA01-02C694E12DB3}"/>
              </a:ext>
            </a:extLst>
          </p:cNvPr>
          <p:cNvGraphicFramePr>
            <a:graphicFrameLocks noGrp="1"/>
          </p:cNvGraphicFramePr>
          <p:nvPr>
            <p:ph type="tbl" sz="quarter" idx="13"/>
            <p:extLst>
              <p:ext uri="{D42A27DB-BD31-4B8C-83A1-F6EECF244321}">
                <p14:modId xmlns:p14="http://schemas.microsoft.com/office/powerpoint/2010/main" val="2885059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459354279"/>
                    </a:ext>
                  </a:extLst>
                </a:gridCol>
                <a:gridCol w="822961">
                  <a:extLst>
                    <a:ext uri="{9D8B030D-6E8A-4147-A177-3AD203B41FA5}">
                      <a16:colId xmlns:a16="http://schemas.microsoft.com/office/drawing/2014/main" val="1072781203"/>
                    </a:ext>
                  </a:extLst>
                </a:gridCol>
                <a:gridCol w="987553">
                  <a:extLst>
                    <a:ext uri="{9D8B030D-6E8A-4147-A177-3AD203B41FA5}">
                      <a16:colId xmlns:a16="http://schemas.microsoft.com/office/drawing/2014/main" val="1170701663"/>
                    </a:ext>
                  </a:extLst>
                </a:gridCol>
                <a:gridCol w="411480">
                  <a:extLst>
                    <a:ext uri="{9D8B030D-6E8A-4147-A177-3AD203B41FA5}">
                      <a16:colId xmlns:a16="http://schemas.microsoft.com/office/drawing/2014/main" val="193877735"/>
                    </a:ext>
                  </a:extLst>
                </a:gridCol>
                <a:gridCol w="411480">
                  <a:extLst>
                    <a:ext uri="{9D8B030D-6E8A-4147-A177-3AD203B41FA5}">
                      <a16:colId xmlns:a16="http://schemas.microsoft.com/office/drawing/2014/main" val="2434952877"/>
                    </a:ext>
                  </a:extLst>
                </a:gridCol>
                <a:gridCol w="411480">
                  <a:extLst>
                    <a:ext uri="{9D8B030D-6E8A-4147-A177-3AD203B41FA5}">
                      <a16:colId xmlns:a16="http://schemas.microsoft.com/office/drawing/2014/main" val="3787178866"/>
                    </a:ext>
                  </a:extLst>
                </a:gridCol>
                <a:gridCol w="411480">
                  <a:extLst>
                    <a:ext uri="{9D8B030D-6E8A-4147-A177-3AD203B41FA5}">
                      <a16:colId xmlns:a16="http://schemas.microsoft.com/office/drawing/2014/main" val="1026754219"/>
                    </a:ext>
                  </a:extLst>
                </a:gridCol>
                <a:gridCol w="411480">
                  <a:extLst>
                    <a:ext uri="{9D8B030D-6E8A-4147-A177-3AD203B41FA5}">
                      <a16:colId xmlns:a16="http://schemas.microsoft.com/office/drawing/2014/main" val="3104266685"/>
                    </a:ext>
                  </a:extLst>
                </a:gridCol>
                <a:gridCol w="411480">
                  <a:extLst>
                    <a:ext uri="{9D8B030D-6E8A-4147-A177-3AD203B41FA5}">
                      <a16:colId xmlns:a16="http://schemas.microsoft.com/office/drawing/2014/main" val="649922347"/>
                    </a:ext>
                  </a:extLst>
                </a:gridCol>
                <a:gridCol w="411480">
                  <a:extLst>
                    <a:ext uri="{9D8B030D-6E8A-4147-A177-3AD203B41FA5}">
                      <a16:colId xmlns:a16="http://schemas.microsoft.com/office/drawing/2014/main" val="775798690"/>
                    </a:ext>
                  </a:extLst>
                </a:gridCol>
                <a:gridCol w="411480">
                  <a:extLst>
                    <a:ext uri="{9D8B030D-6E8A-4147-A177-3AD203B41FA5}">
                      <a16:colId xmlns:a16="http://schemas.microsoft.com/office/drawing/2014/main" val="27267424"/>
                    </a:ext>
                  </a:extLst>
                </a:gridCol>
                <a:gridCol w="411480">
                  <a:extLst>
                    <a:ext uri="{9D8B030D-6E8A-4147-A177-3AD203B41FA5}">
                      <a16:colId xmlns:a16="http://schemas.microsoft.com/office/drawing/2014/main" val="3127256911"/>
                    </a:ext>
                  </a:extLst>
                </a:gridCol>
                <a:gridCol w="411480">
                  <a:extLst>
                    <a:ext uri="{9D8B030D-6E8A-4147-A177-3AD203B41FA5}">
                      <a16:colId xmlns:a16="http://schemas.microsoft.com/office/drawing/2014/main" val="2453178079"/>
                    </a:ext>
                  </a:extLst>
                </a:gridCol>
                <a:gridCol w="411480">
                  <a:extLst>
                    <a:ext uri="{9D8B030D-6E8A-4147-A177-3AD203B41FA5}">
                      <a16:colId xmlns:a16="http://schemas.microsoft.com/office/drawing/2014/main" val="1415516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47805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- 2024-05-24 17:00:27</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the pinnacle of craftsmanship and embodying an expressive, cool design refined to the last detail, the new BMW #R20concept will make its world debut at the Concorso d’Eleganza Villa d’Este.
Learn all about it on our website:
https://www.bmw-motorrad.com/en/shorturls/r20concept.html?context=smytxq&amp;tl=soc-yutu-br20-pro-mn-.-.-socabcde-.-.-be3a842b992b
#MakeLifeARide #BoldInStyle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https://i.ytimg.com/vi/nRtCZL9IPRw/hqdefault.jpg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26731153"/>
                  </a:ext>
                </a:extLst>
              </a:tr>
            </a:tbl>
          </a:graphicData>
        </a:graphic>
      </p:graphicFrame>
      <p:sp>
        <p:nvSpPr>
          <p:cNvPr id="4" name="Text Placeholder 3">
            <a:extLst>
              <a:ext uri="{FF2B5EF4-FFF2-40B4-BE49-F238E27FC236}">
                <a16:creationId xmlns:a16="http://schemas.microsoft.com/office/drawing/2014/main" id="{BC5C123E-3392-4893-A164-E712073A386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93737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D7F08-1B6F-41B0-BB96-9A213B97BA1E}"/>
              </a:ext>
            </a:extLst>
          </p:cNvPr>
          <p:cNvSpPr>
            <a:spLocks noGrp="1"/>
          </p:cNvSpPr>
          <p:nvPr>
            <p:ph type="title"/>
          </p:nvPr>
        </p:nvSpPr>
        <p:spPr/>
        <p:txBody>
          <a:bodyPr/>
          <a:lstStyle/>
          <a:p>
            <a:r>
              <a:rPr lang="en-US"/>
              <a:t>Youtube Private Videos Table | BMW Motorrad - 3 of 13</a:t>
            </a:r>
          </a:p>
        </p:txBody>
      </p:sp>
      <p:graphicFrame>
        <p:nvGraphicFramePr>
          <p:cNvPr id="5" name="Table Placeholder 4">
            <a:extLst>
              <a:ext uri="{FF2B5EF4-FFF2-40B4-BE49-F238E27FC236}">
                <a16:creationId xmlns:a16="http://schemas.microsoft.com/office/drawing/2014/main" id="{70DC37E2-6202-4EBE-8D5D-2A677F7615E3}"/>
              </a:ext>
            </a:extLst>
          </p:cNvPr>
          <p:cNvGraphicFramePr>
            <a:graphicFrameLocks noGrp="1"/>
          </p:cNvGraphicFramePr>
          <p:nvPr>
            <p:ph type="tbl" sz="quarter" idx="13"/>
            <p:extLst>
              <p:ext uri="{D42A27DB-BD31-4B8C-83A1-F6EECF244321}">
                <p14:modId xmlns:p14="http://schemas.microsoft.com/office/powerpoint/2010/main" val="321581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88498132"/>
                    </a:ext>
                  </a:extLst>
                </a:gridCol>
                <a:gridCol w="822961">
                  <a:extLst>
                    <a:ext uri="{9D8B030D-6E8A-4147-A177-3AD203B41FA5}">
                      <a16:colId xmlns:a16="http://schemas.microsoft.com/office/drawing/2014/main" val="3695710178"/>
                    </a:ext>
                  </a:extLst>
                </a:gridCol>
                <a:gridCol w="987553">
                  <a:extLst>
                    <a:ext uri="{9D8B030D-6E8A-4147-A177-3AD203B41FA5}">
                      <a16:colId xmlns:a16="http://schemas.microsoft.com/office/drawing/2014/main" val="1371819181"/>
                    </a:ext>
                  </a:extLst>
                </a:gridCol>
                <a:gridCol w="411480">
                  <a:extLst>
                    <a:ext uri="{9D8B030D-6E8A-4147-A177-3AD203B41FA5}">
                      <a16:colId xmlns:a16="http://schemas.microsoft.com/office/drawing/2014/main" val="3347332323"/>
                    </a:ext>
                  </a:extLst>
                </a:gridCol>
                <a:gridCol w="411480">
                  <a:extLst>
                    <a:ext uri="{9D8B030D-6E8A-4147-A177-3AD203B41FA5}">
                      <a16:colId xmlns:a16="http://schemas.microsoft.com/office/drawing/2014/main" val="106390625"/>
                    </a:ext>
                  </a:extLst>
                </a:gridCol>
                <a:gridCol w="411480">
                  <a:extLst>
                    <a:ext uri="{9D8B030D-6E8A-4147-A177-3AD203B41FA5}">
                      <a16:colId xmlns:a16="http://schemas.microsoft.com/office/drawing/2014/main" val="512706736"/>
                    </a:ext>
                  </a:extLst>
                </a:gridCol>
                <a:gridCol w="411480">
                  <a:extLst>
                    <a:ext uri="{9D8B030D-6E8A-4147-A177-3AD203B41FA5}">
                      <a16:colId xmlns:a16="http://schemas.microsoft.com/office/drawing/2014/main" val="1008316062"/>
                    </a:ext>
                  </a:extLst>
                </a:gridCol>
                <a:gridCol w="411480">
                  <a:extLst>
                    <a:ext uri="{9D8B030D-6E8A-4147-A177-3AD203B41FA5}">
                      <a16:colId xmlns:a16="http://schemas.microsoft.com/office/drawing/2014/main" val="1463933000"/>
                    </a:ext>
                  </a:extLst>
                </a:gridCol>
                <a:gridCol w="411480">
                  <a:extLst>
                    <a:ext uri="{9D8B030D-6E8A-4147-A177-3AD203B41FA5}">
                      <a16:colId xmlns:a16="http://schemas.microsoft.com/office/drawing/2014/main" val="4059371833"/>
                    </a:ext>
                  </a:extLst>
                </a:gridCol>
                <a:gridCol w="411480">
                  <a:extLst>
                    <a:ext uri="{9D8B030D-6E8A-4147-A177-3AD203B41FA5}">
                      <a16:colId xmlns:a16="http://schemas.microsoft.com/office/drawing/2014/main" val="4254007649"/>
                    </a:ext>
                  </a:extLst>
                </a:gridCol>
                <a:gridCol w="411480">
                  <a:extLst>
                    <a:ext uri="{9D8B030D-6E8A-4147-A177-3AD203B41FA5}">
                      <a16:colId xmlns:a16="http://schemas.microsoft.com/office/drawing/2014/main" val="2538643976"/>
                    </a:ext>
                  </a:extLst>
                </a:gridCol>
                <a:gridCol w="411480">
                  <a:extLst>
                    <a:ext uri="{9D8B030D-6E8A-4147-A177-3AD203B41FA5}">
                      <a16:colId xmlns:a16="http://schemas.microsoft.com/office/drawing/2014/main" val="1402354609"/>
                    </a:ext>
                  </a:extLst>
                </a:gridCol>
                <a:gridCol w="411480">
                  <a:extLst>
                    <a:ext uri="{9D8B030D-6E8A-4147-A177-3AD203B41FA5}">
                      <a16:colId xmlns:a16="http://schemas.microsoft.com/office/drawing/2014/main" val="1137096730"/>
                    </a:ext>
                  </a:extLst>
                </a:gridCol>
                <a:gridCol w="411480">
                  <a:extLst>
                    <a:ext uri="{9D8B030D-6E8A-4147-A177-3AD203B41FA5}">
                      <a16:colId xmlns:a16="http://schemas.microsoft.com/office/drawing/2014/main" val="151309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433055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- 2024-05-06 15:00:08</a:t>
                      </a:r>
                      <a:r>
                        <a:rPr kumimoji="0" lang="en-US" sz="1000" b="0" i="0" u="none" strike="noStrike" kern="1200" cap="none" spc="0" normalizeH="0" baseline="0" noProof="0">
                          <a:ln>
                            <a:noFill/>
                          </a:ln>
                          <a:solidFill>
                            <a:prstClr val="black"/>
                          </a:solidFill>
                          <a:effectLst/>
                          <a:uLnTx/>
                          <a:uFillTx/>
                          <a:latin typeface="Calibri"/>
                          <a:ea typeface="+mn-ea"/>
                          <a:cs typeface="+mn-cs"/>
                        </a:rPr>
                        <a:t>
 Be present. Forget time. Move how you want to move. And find your perfect flow. #TheFutureShack
Don't miss out on May 6th at 5 PM CEST!
#MakeLifeARide #PluggedToLife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https://i.ytimg.com/vi/KxPVTUvInj8/hqdefault.jpg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483799387"/>
                  </a:ext>
                </a:extLst>
              </a:tr>
            </a:tbl>
          </a:graphicData>
        </a:graphic>
      </p:graphicFrame>
      <p:sp>
        <p:nvSpPr>
          <p:cNvPr id="4" name="Text Placeholder 3">
            <a:extLst>
              <a:ext uri="{FF2B5EF4-FFF2-40B4-BE49-F238E27FC236}">
                <a16:creationId xmlns:a16="http://schemas.microsoft.com/office/drawing/2014/main" id="{586DCDA6-95F0-4AB9-8EDD-CF57474313D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10576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B5B69-B95F-4C5A-B971-88C9E263423F}"/>
              </a:ext>
            </a:extLst>
          </p:cNvPr>
          <p:cNvSpPr>
            <a:spLocks noGrp="1"/>
          </p:cNvSpPr>
          <p:nvPr>
            <p:ph type="title"/>
          </p:nvPr>
        </p:nvSpPr>
        <p:spPr/>
        <p:txBody>
          <a:bodyPr/>
          <a:lstStyle/>
          <a:p>
            <a:r>
              <a:rPr lang="en-US"/>
              <a:t>Youtube Private Videos Table | BMW Motorrad - 4 of 13</a:t>
            </a:r>
          </a:p>
        </p:txBody>
      </p:sp>
      <p:graphicFrame>
        <p:nvGraphicFramePr>
          <p:cNvPr id="5" name="Table Placeholder 4">
            <a:extLst>
              <a:ext uri="{FF2B5EF4-FFF2-40B4-BE49-F238E27FC236}">
                <a16:creationId xmlns:a16="http://schemas.microsoft.com/office/drawing/2014/main" id="{ECDE8846-9D06-42A4-AF7E-5F600235CEB4}"/>
              </a:ext>
            </a:extLst>
          </p:cNvPr>
          <p:cNvGraphicFramePr>
            <a:graphicFrameLocks noGrp="1"/>
          </p:cNvGraphicFramePr>
          <p:nvPr>
            <p:ph type="tbl" sz="quarter" idx="13"/>
            <p:extLst>
              <p:ext uri="{D42A27DB-BD31-4B8C-83A1-F6EECF244321}">
                <p14:modId xmlns:p14="http://schemas.microsoft.com/office/powerpoint/2010/main" val="4230022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290385143"/>
                    </a:ext>
                  </a:extLst>
                </a:gridCol>
                <a:gridCol w="822961">
                  <a:extLst>
                    <a:ext uri="{9D8B030D-6E8A-4147-A177-3AD203B41FA5}">
                      <a16:colId xmlns:a16="http://schemas.microsoft.com/office/drawing/2014/main" val="2711282097"/>
                    </a:ext>
                  </a:extLst>
                </a:gridCol>
                <a:gridCol w="987553">
                  <a:extLst>
                    <a:ext uri="{9D8B030D-6E8A-4147-A177-3AD203B41FA5}">
                      <a16:colId xmlns:a16="http://schemas.microsoft.com/office/drawing/2014/main" val="2634572609"/>
                    </a:ext>
                  </a:extLst>
                </a:gridCol>
                <a:gridCol w="411480">
                  <a:extLst>
                    <a:ext uri="{9D8B030D-6E8A-4147-A177-3AD203B41FA5}">
                      <a16:colId xmlns:a16="http://schemas.microsoft.com/office/drawing/2014/main" val="2015026630"/>
                    </a:ext>
                  </a:extLst>
                </a:gridCol>
                <a:gridCol w="411480">
                  <a:extLst>
                    <a:ext uri="{9D8B030D-6E8A-4147-A177-3AD203B41FA5}">
                      <a16:colId xmlns:a16="http://schemas.microsoft.com/office/drawing/2014/main" val="2758272040"/>
                    </a:ext>
                  </a:extLst>
                </a:gridCol>
                <a:gridCol w="411480">
                  <a:extLst>
                    <a:ext uri="{9D8B030D-6E8A-4147-A177-3AD203B41FA5}">
                      <a16:colId xmlns:a16="http://schemas.microsoft.com/office/drawing/2014/main" val="707232318"/>
                    </a:ext>
                  </a:extLst>
                </a:gridCol>
                <a:gridCol w="411480">
                  <a:extLst>
                    <a:ext uri="{9D8B030D-6E8A-4147-A177-3AD203B41FA5}">
                      <a16:colId xmlns:a16="http://schemas.microsoft.com/office/drawing/2014/main" val="1433832092"/>
                    </a:ext>
                  </a:extLst>
                </a:gridCol>
                <a:gridCol w="411480">
                  <a:extLst>
                    <a:ext uri="{9D8B030D-6E8A-4147-A177-3AD203B41FA5}">
                      <a16:colId xmlns:a16="http://schemas.microsoft.com/office/drawing/2014/main" val="2631897954"/>
                    </a:ext>
                  </a:extLst>
                </a:gridCol>
                <a:gridCol w="411480">
                  <a:extLst>
                    <a:ext uri="{9D8B030D-6E8A-4147-A177-3AD203B41FA5}">
                      <a16:colId xmlns:a16="http://schemas.microsoft.com/office/drawing/2014/main" val="1665344066"/>
                    </a:ext>
                  </a:extLst>
                </a:gridCol>
                <a:gridCol w="411480">
                  <a:extLst>
                    <a:ext uri="{9D8B030D-6E8A-4147-A177-3AD203B41FA5}">
                      <a16:colId xmlns:a16="http://schemas.microsoft.com/office/drawing/2014/main" val="4285079799"/>
                    </a:ext>
                  </a:extLst>
                </a:gridCol>
                <a:gridCol w="411480">
                  <a:extLst>
                    <a:ext uri="{9D8B030D-6E8A-4147-A177-3AD203B41FA5}">
                      <a16:colId xmlns:a16="http://schemas.microsoft.com/office/drawing/2014/main" val="3339775027"/>
                    </a:ext>
                  </a:extLst>
                </a:gridCol>
                <a:gridCol w="411480">
                  <a:extLst>
                    <a:ext uri="{9D8B030D-6E8A-4147-A177-3AD203B41FA5}">
                      <a16:colId xmlns:a16="http://schemas.microsoft.com/office/drawing/2014/main" val="416214534"/>
                    </a:ext>
                  </a:extLst>
                </a:gridCol>
                <a:gridCol w="411480">
                  <a:extLst>
                    <a:ext uri="{9D8B030D-6E8A-4147-A177-3AD203B41FA5}">
                      <a16:colId xmlns:a16="http://schemas.microsoft.com/office/drawing/2014/main" val="1259233871"/>
                    </a:ext>
                  </a:extLst>
                </a:gridCol>
                <a:gridCol w="411480">
                  <a:extLst>
                    <a:ext uri="{9D8B030D-6E8A-4147-A177-3AD203B41FA5}">
                      <a16:colId xmlns:a16="http://schemas.microsoft.com/office/drawing/2014/main" val="457504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18414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- 2024-05-02 15:00:18</a:t>
                      </a:r>
                      <a:r>
                        <a:rPr kumimoji="0" lang="en-US" sz="1000" b="0" i="0" u="none" strike="noStrike" kern="1200" cap="none" spc="0" normalizeH="0" baseline="0" noProof="0">
                          <a:ln>
                            <a:noFill/>
                          </a:ln>
                          <a:solidFill>
                            <a:prstClr val="black"/>
                          </a:solidFill>
                          <a:effectLst/>
                          <a:uLnTx/>
                          <a:uFillTx/>
                          <a:latin typeface="Calibri"/>
                          <a:ea typeface="+mn-ea"/>
                          <a:cs typeface="+mn-cs"/>
                        </a:rPr>
                        <a:t>
 Starting, stopping and maneuvering become an instant breeze while riders also have the choice to shift gears manually or let the preprogrammed modes take over completely.Are you ready for a new clutchless riding experience? 🏍️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https://i.ytimg.com/vi/Sz_CCp6f3j8/hqdefault.jpg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080717822"/>
                  </a:ext>
                </a:extLst>
              </a:tr>
            </a:tbl>
          </a:graphicData>
        </a:graphic>
      </p:graphicFrame>
      <p:sp>
        <p:nvSpPr>
          <p:cNvPr id="4" name="Text Placeholder 3">
            <a:extLst>
              <a:ext uri="{FF2B5EF4-FFF2-40B4-BE49-F238E27FC236}">
                <a16:creationId xmlns:a16="http://schemas.microsoft.com/office/drawing/2014/main" id="{16A4C904-6467-461B-B52C-5531EDB6B3D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33161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0CB99-0AF0-4E2B-ABF2-5CAE40C034CE}"/>
              </a:ext>
            </a:extLst>
          </p:cNvPr>
          <p:cNvSpPr>
            <a:spLocks noGrp="1"/>
          </p:cNvSpPr>
          <p:nvPr>
            <p:ph type="title"/>
          </p:nvPr>
        </p:nvSpPr>
        <p:spPr/>
        <p:txBody>
          <a:bodyPr/>
          <a:lstStyle/>
          <a:p>
            <a:r>
              <a:rPr lang="en-US"/>
              <a:t>Youtube Private Videos Table | BMW Motorrad - 5 of 13</a:t>
            </a:r>
          </a:p>
        </p:txBody>
      </p:sp>
      <p:graphicFrame>
        <p:nvGraphicFramePr>
          <p:cNvPr id="5" name="Table Placeholder 4">
            <a:extLst>
              <a:ext uri="{FF2B5EF4-FFF2-40B4-BE49-F238E27FC236}">
                <a16:creationId xmlns:a16="http://schemas.microsoft.com/office/drawing/2014/main" id="{36BEDD75-CA99-4A48-9CEA-AC45AE03CC13}"/>
              </a:ext>
            </a:extLst>
          </p:cNvPr>
          <p:cNvGraphicFramePr>
            <a:graphicFrameLocks noGrp="1"/>
          </p:cNvGraphicFramePr>
          <p:nvPr>
            <p:ph type="tbl" sz="quarter" idx="13"/>
            <p:extLst>
              <p:ext uri="{D42A27DB-BD31-4B8C-83A1-F6EECF244321}">
                <p14:modId xmlns:p14="http://schemas.microsoft.com/office/powerpoint/2010/main" val="324111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41324494"/>
                    </a:ext>
                  </a:extLst>
                </a:gridCol>
                <a:gridCol w="822961">
                  <a:extLst>
                    <a:ext uri="{9D8B030D-6E8A-4147-A177-3AD203B41FA5}">
                      <a16:colId xmlns:a16="http://schemas.microsoft.com/office/drawing/2014/main" val="3648330737"/>
                    </a:ext>
                  </a:extLst>
                </a:gridCol>
                <a:gridCol w="987553">
                  <a:extLst>
                    <a:ext uri="{9D8B030D-6E8A-4147-A177-3AD203B41FA5}">
                      <a16:colId xmlns:a16="http://schemas.microsoft.com/office/drawing/2014/main" val="4135002278"/>
                    </a:ext>
                  </a:extLst>
                </a:gridCol>
                <a:gridCol w="411480">
                  <a:extLst>
                    <a:ext uri="{9D8B030D-6E8A-4147-A177-3AD203B41FA5}">
                      <a16:colId xmlns:a16="http://schemas.microsoft.com/office/drawing/2014/main" val="3948520355"/>
                    </a:ext>
                  </a:extLst>
                </a:gridCol>
                <a:gridCol w="411480">
                  <a:extLst>
                    <a:ext uri="{9D8B030D-6E8A-4147-A177-3AD203B41FA5}">
                      <a16:colId xmlns:a16="http://schemas.microsoft.com/office/drawing/2014/main" val="46149629"/>
                    </a:ext>
                  </a:extLst>
                </a:gridCol>
                <a:gridCol w="411480">
                  <a:extLst>
                    <a:ext uri="{9D8B030D-6E8A-4147-A177-3AD203B41FA5}">
                      <a16:colId xmlns:a16="http://schemas.microsoft.com/office/drawing/2014/main" val="1479113626"/>
                    </a:ext>
                  </a:extLst>
                </a:gridCol>
                <a:gridCol w="411480">
                  <a:extLst>
                    <a:ext uri="{9D8B030D-6E8A-4147-A177-3AD203B41FA5}">
                      <a16:colId xmlns:a16="http://schemas.microsoft.com/office/drawing/2014/main" val="4165040524"/>
                    </a:ext>
                  </a:extLst>
                </a:gridCol>
                <a:gridCol w="411480">
                  <a:extLst>
                    <a:ext uri="{9D8B030D-6E8A-4147-A177-3AD203B41FA5}">
                      <a16:colId xmlns:a16="http://schemas.microsoft.com/office/drawing/2014/main" val="599082642"/>
                    </a:ext>
                  </a:extLst>
                </a:gridCol>
                <a:gridCol w="411480">
                  <a:extLst>
                    <a:ext uri="{9D8B030D-6E8A-4147-A177-3AD203B41FA5}">
                      <a16:colId xmlns:a16="http://schemas.microsoft.com/office/drawing/2014/main" val="3653441184"/>
                    </a:ext>
                  </a:extLst>
                </a:gridCol>
                <a:gridCol w="411480">
                  <a:extLst>
                    <a:ext uri="{9D8B030D-6E8A-4147-A177-3AD203B41FA5}">
                      <a16:colId xmlns:a16="http://schemas.microsoft.com/office/drawing/2014/main" val="1220919725"/>
                    </a:ext>
                  </a:extLst>
                </a:gridCol>
                <a:gridCol w="411480">
                  <a:extLst>
                    <a:ext uri="{9D8B030D-6E8A-4147-A177-3AD203B41FA5}">
                      <a16:colId xmlns:a16="http://schemas.microsoft.com/office/drawing/2014/main" val="3031057736"/>
                    </a:ext>
                  </a:extLst>
                </a:gridCol>
                <a:gridCol w="411480">
                  <a:extLst>
                    <a:ext uri="{9D8B030D-6E8A-4147-A177-3AD203B41FA5}">
                      <a16:colId xmlns:a16="http://schemas.microsoft.com/office/drawing/2014/main" val="3490886925"/>
                    </a:ext>
                  </a:extLst>
                </a:gridCol>
                <a:gridCol w="411480">
                  <a:extLst>
                    <a:ext uri="{9D8B030D-6E8A-4147-A177-3AD203B41FA5}">
                      <a16:colId xmlns:a16="http://schemas.microsoft.com/office/drawing/2014/main" val="3524843296"/>
                    </a:ext>
                  </a:extLst>
                </a:gridCol>
                <a:gridCol w="411480">
                  <a:extLst>
                    <a:ext uri="{9D8B030D-6E8A-4147-A177-3AD203B41FA5}">
                      <a16:colId xmlns:a16="http://schemas.microsoft.com/office/drawing/2014/main" val="3920682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34501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- 2024-05-29 15:38:22</a:t>
                      </a:r>
                      <a:r>
                        <a:rPr kumimoji="0" lang="en-US" sz="1000" b="0" i="0" u="none" strike="noStrike" kern="1200" cap="none" spc="0" normalizeH="0" baseline="0" noProof="0">
                          <a:ln>
                            <a:noFill/>
                          </a:ln>
                          <a:solidFill>
                            <a:prstClr val="black"/>
                          </a:solidFill>
                          <a:effectLst/>
                          <a:uLnTx/>
                          <a:uFillTx/>
                          <a:latin typeface="Calibri"/>
                          <a:ea typeface="+mn-ea"/>
                          <a:cs typeface="+mn-cs"/>
                        </a:rPr>
                        <a:t>
 Highest craftsmanship with legendary engineering at the heart. Uncover every detail of the new BMW R20 concept and comment your favourite one.
Visit our website for more information:
https://www.bmw-motorrad.com/en/shorturls/r20concept.html?context=smytxq&amp;tl=soc-yutu-br20-pro-mn-.-.-socabcde-.-.-be3a842b992b
#MakeLifeARide #R20concept #BoldInStyle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https://i.ytimg.com/vi/UNKjUpDC32I/hqdefault.jpg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214548891"/>
                  </a:ext>
                </a:extLst>
              </a:tr>
            </a:tbl>
          </a:graphicData>
        </a:graphic>
      </p:graphicFrame>
      <p:sp>
        <p:nvSpPr>
          <p:cNvPr id="4" name="Text Placeholder 3">
            <a:extLst>
              <a:ext uri="{FF2B5EF4-FFF2-40B4-BE49-F238E27FC236}">
                <a16:creationId xmlns:a16="http://schemas.microsoft.com/office/drawing/2014/main" id="{EE4FE444-3944-4DD6-9A11-E0ECB8831BA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14381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243B2-C7DA-4D80-9D52-A124CC36394D}"/>
              </a:ext>
            </a:extLst>
          </p:cNvPr>
          <p:cNvSpPr>
            <a:spLocks noGrp="1"/>
          </p:cNvSpPr>
          <p:nvPr>
            <p:ph type="title"/>
          </p:nvPr>
        </p:nvSpPr>
        <p:spPr/>
        <p:txBody>
          <a:bodyPr/>
          <a:lstStyle/>
          <a:p>
            <a:r>
              <a:rPr lang="en-US"/>
              <a:t>Youtube Private Videos Table | BMW Motorrad - 6 of 13</a:t>
            </a:r>
          </a:p>
        </p:txBody>
      </p:sp>
      <p:graphicFrame>
        <p:nvGraphicFramePr>
          <p:cNvPr id="5" name="Table Placeholder 4">
            <a:extLst>
              <a:ext uri="{FF2B5EF4-FFF2-40B4-BE49-F238E27FC236}">
                <a16:creationId xmlns:a16="http://schemas.microsoft.com/office/drawing/2014/main" id="{107279B3-178D-48A4-895F-4CA65693C22B}"/>
              </a:ext>
            </a:extLst>
          </p:cNvPr>
          <p:cNvGraphicFramePr>
            <a:graphicFrameLocks noGrp="1"/>
          </p:cNvGraphicFramePr>
          <p:nvPr>
            <p:ph type="tbl" sz="quarter" idx="13"/>
            <p:extLst>
              <p:ext uri="{D42A27DB-BD31-4B8C-83A1-F6EECF244321}">
                <p14:modId xmlns:p14="http://schemas.microsoft.com/office/powerpoint/2010/main" val="1827854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519850424"/>
                    </a:ext>
                  </a:extLst>
                </a:gridCol>
                <a:gridCol w="822961">
                  <a:extLst>
                    <a:ext uri="{9D8B030D-6E8A-4147-A177-3AD203B41FA5}">
                      <a16:colId xmlns:a16="http://schemas.microsoft.com/office/drawing/2014/main" val="3268553974"/>
                    </a:ext>
                  </a:extLst>
                </a:gridCol>
                <a:gridCol w="987553">
                  <a:extLst>
                    <a:ext uri="{9D8B030D-6E8A-4147-A177-3AD203B41FA5}">
                      <a16:colId xmlns:a16="http://schemas.microsoft.com/office/drawing/2014/main" val="3608903937"/>
                    </a:ext>
                  </a:extLst>
                </a:gridCol>
                <a:gridCol w="411480">
                  <a:extLst>
                    <a:ext uri="{9D8B030D-6E8A-4147-A177-3AD203B41FA5}">
                      <a16:colId xmlns:a16="http://schemas.microsoft.com/office/drawing/2014/main" val="283540080"/>
                    </a:ext>
                  </a:extLst>
                </a:gridCol>
                <a:gridCol w="411480">
                  <a:extLst>
                    <a:ext uri="{9D8B030D-6E8A-4147-A177-3AD203B41FA5}">
                      <a16:colId xmlns:a16="http://schemas.microsoft.com/office/drawing/2014/main" val="2730507729"/>
                    </a:ext>
                  </a:extLst>
                </a:gridCol>
                <a:gridCol w="411480">
                  <a:extLst>
                    <a:ext uri="{9D8B030D-6E8A-4147-A177-3AD203B41FA5}">
                      <a16:colId xmlns:a16="http://schemas.microsoft.com/office/drawing/2014/main" val="1300258429"/>
                    </a:ext>
                  </a:extLst>
                </a:gridCol>
                <a:gridCol w="411480">
                  <a:extLst>
                    <a:ext uri="{9D8B030D-6E8A-4147-A177-3AD203B41FA5}">
                      <a16:colId xmlns:a16="http://schemas.microsoft.com/office/drawing/2014/main" val="840373002"/>
                    </a:ext>
                  </a:extLst>
                </a:gridCol>
                <a:gridCol w="411480">
                  <a:extLst>
                    <a:ext uri="{9D8B030D-6E8A-4147-A177-3AD203B41FA5}">
                      <a16:colId xmlns:a16="http://schemas.microsoft.com/office/drawing/2014/main" val="545119171"/>
                    </a:ext>
                  </a:extLst>
                </a:gridCol>
                <a:gridCol w="411480">
                  <a:extLst>
                    <a:ext uri="{9D8B030D-6E8A-4147-A177-3AD203B41FA5}">
                      <a16:colId xmlns:a16="http://schemas.microsoft.com/office/drawing/2014/main" val="4219242980"/>
                    </a:ext>
                  </a:extLst>
                </a:gridCol>
                <a:gridCol w="411480">
                  <a:extLst>
                    <a:ext uri="{9D8B030D-6E8A-4147-A177-3AD203B41FA5}">
                      <a16:colId xmlns:a16="http://schemas.microsoft.com/office/drawing/2014/main" val="599144857"/>
                    </a:ext>
                  </a:extLst>
                </a:gridCol>
                <a:gridCol w="411480">
                  <a:extLst>
                    <a:ext uri="{9D8B030D-6E8A-4147-A177-3AD203B41FA5}">
                      <a16:colId xmlns:a16="http://schemas.microsoft.com/office/drawing/2014/main" val="2638381267"/>
                    </a:ext>
                  </a:extLst>
                </a:gridCol>
                <a:gridCol w="411480">
                  <a:extLst>
                    <a:ext uri="{9D8B030D-6E8A-4147-A177-3AD203B41FA5}">
                      <a16:colId xmlns:a16="http://schemas.microsoft.com/office/drawing/2014/main" val="2352148433"/>
                    </a:ext>
                  </a:extLst>
                </a:gridCol>
                <a:gridCol w="411480">
                  <a:extLst>
                    <a:ext uri="{9D8B030D-6E8A-4147-A177-3AD203B41FA5}">
                      <a16:colId xmlns:a16="http://schemas.microsoft.com/office/drawing/2014/main" val="2687487777"/>
                    </a:ext>
                  </a:extLst>
                </a:gridCol>
                <a:gridCol w="411480">
                  <a:extLst>
                    <a:ext uri="{9D8B030D-6E8A-4147-A177-3AD203B41FA5}">
                      <a16:colId xmlns:a16="http://schemas.microsoft.com/office/drawing/2014/main" val="1898131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66098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- 2024-05-15 12:04:50</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https://i.ytimg.com/vi/cEQPkfpH9bo/hqdefault.jpg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778981139"/>
                  </a:ext>
                </a:extLst>
              </a:tr>
            </a:tbl>
          </a:graphicData>
        </a:graphic>
      </p:graphicFrame>
      <p:sp>
        <p:nvSpPr>
          <p:cNvPr id="4" name="Text Placeholder 3">
            <a:extLst>
              <a:ext uri="{FF2B5EF4-FFF2-40B4-BE49-F238E27FC236}">
                <a16:creationId xmlns:a16="http://schemas.microsoft.com/office/drawing/2014/main" id="{E44D6A62-E3FF-44D9-B253-89D864A15CC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900550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6340-D313-4C0B-9761-DF8F495D328C}"/>
              </a:ext>
            </a:extLst>
          </p:cNvPr>
          <p:cNvSpPr>
            <a:spLocks noGrp="1"/>
          </p:cNvSpPr>
          <p:nvPr>
            <p:ph type="title"/>
          </p:nvPr>
        </p:nvSpPr>
        <p:spPr/>
        <p:txBody>
          <a:bodyPr/>
          <a:lstStyle/>
          <a:p>
            <a:r>
              <a:rPr lang="en-US"/>
              <a:t>Youtube Private Videos Table | BMW Motorrad - 7 of 13</a:t>
            </a:r>
          </a:p>
        </p:txBody>
      </p:sp>
      <p:graphicFrame>
        <p:nvGraphicFramePr>
          <p:cNvPr id="5" name="Table Placeholder 4">
            <a:extLst>
              <a:ext uri="{FF2B5EF4-FFF2-40B4-BE49-F238E27FC236}">
                <a16:creationId xmlns:a16="http://schemas.microsoft.com/office/drawing/2014/main" id="{264C54C4-24B4-4D70-B1DF-051E5A621F18}"/>
              </a:ext>
            </a:extLst>
          </p:cNvPr>
          <p:cNvGraphicFramePr>
            <a:graphicFrameLocks noGrp="1"/>
          </p:cNvGraphicFramePr>
          <p:nvPr>
            <p:ph type="tbl" sz="quarter" idx="13"/>
            <p:extLst>
              <p:ext uri="{D42A27DB-BD31-4B8C-83A1-F6EECF244321}">
                <p14:modId xmlns:p14="http://schemas.microsoft.com/office/powerpoint/2010/main" val="241957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96026822"/>
                    </a:ext>
                  </a:extLst>
                </a:gridCol>
                <a:gridCol w="822961">
                  <a:extLst>
                    <a:ext uri="{9D8B030D-6E8A-4147-A177-3AD203B41FA5}">
                      <a16:colId xmlns:a16="http://schemas.microsoft.com/office/drawing/2014/main" val="3212526243"/>
                    </a:ext>
                  </a:extLst>
                </a:gridCol>
                <a:gridCol w="987553">
                  <a:extLst>
                    <a:ext uri="{9D8B030D-6E8A-4147-A177-3AD203B41FA5}">
                      <a16:colId xmlns:a16="http://schemas.microsoft.com/office/drawing/2014/main" val="307881051"/>
                    </a:ext>
                  </a:extLst>
                </a:gridCol>
                <a:gridCol w="411480">
                  <a:extLst>
                    <a:ext uri="{9D8B030D-6E8A-4147-A177-3AD203B41FA5}">
                      <a16:colId xmlns:a16="http://schemas.microsoft.com/office/drawing/2014/main" val="220771110"/>
                    </a:ext>
                  </a:extLst>
                </a:gridCol>
                <a:gridCol w="411480">
                  <a:extLst>
                    <a:ext uri="{9D8B030D-6E8A-4147-A177-3AD203B41FA5}">
                      <a16:colId xmlns:a16="http://schemas.microsoft.com/office/drawing/2014/main" val="4224315985"/>
                    </a:ext>
                  </a:extLst>
                </a:gridCol>
                <a:gridCol w="411480">
                  <a:extLst>
                    <a:ext uri="{9D8B030D-6E8A-4147-A177-3AD203B41FA5}">
                      <a16:colId xmlns:a16="http://schemas.microsoft.com/office/drawing/2014/main" val="2376702363"/>
                    </a:ext>
                  </a:extLst>
                </a:gridCol>
                <a:gridCol w="411480">
                  <a:extLst>
                    <a:ext uri="{9D8B030D-6E8A-4147-A177-3AD203B41FA5}">
                      <a16:colId xmlns:a16="http://schemas.microsoft.com/office/drawing/2014/main" val="2978510874"/>
                    </a:ext>
                  </a:extLst>
                </a:gridCol>
                <a:gridCol w="411480">
                  <a:extLst>
                    <a:ext uri="{9D8B030D-6E8A-4147-A177-3AD203B41FA5}">
                      <a16:colId xmlns:a16="http://schemas.microsoft.com/office/drawing/2014/main" val="3897995431"/>
                    </a:ext>
                  </a:extLst>
                </a:gridCol>
                <a:gridCol w="411480">
                  <a:extLst>
                    <a:ext uri="{9D8B030D-6E8A-4147-A177-3AD203B41FA5}">
                      <a16:colId xmlns:a16="http://schemas.microsoft.com/office/drawing/2014/main" val="1260306479"/>
                    </a:ext>
                  </a:extLst>
                </a:gridCol>
                <a:gridCol w="411480">
                  <a:extLst>
                    <a:ext uri="{9D8B030D-6E8A-4147-A177-3AD203B41FA5}">
                      <a16:colId xmlns:a16="http://schemas.microsoft.com/office/drawing/2014/main" val="1590445821"/>
                    </a:ext>
                  </a:extLst>
                </a:gridCol>
                <a:gridCol w="411480">
                  <a:extLst>
                    <a:ext uri="{9D8B030D-6E8A-4147-A177-3AD203B41FA5}">
                      <a16:colId xmlns:a16="http://schemas.microsoft.com/office/drawing/2014/main" val="2691570362"/>
                    </a:ext>
                  </a:extLst>
                </a:gridCol>
                <a:gridCol w="411480">
                  <a:extLst>
                    <a:ext uri="{9D8B030D-6E8A-4147-A177-3AD203B41FA5}">
                      <a16:colId xmlns:a16="http://schemas.microsoft.com/office/drawing/2014/main" val="3035884562"/>
                    </a:ext>
                  </a:extLst>
                </a:gridCol>
                <a:gridCol w="411480">
                  <a:extLst>
                    <a:ext uri="{9D8B030D-6E8A-4147-A177-3AD203B41FA5}">
                      <a16:colId xmlns:a16="http://schemas.microsoft.com/office/drawing/2014/main" val="940500005"/>
                    </a:ext>
                  </a:extLst>
                </a:gridCol>
                <a:gridCol w="411480">
                  <a:extLst>
                    <a:ext uri="{9D8B030D-6E8A-4147-A177-3AD203B41FA5}">
                      <a16:colId xmlns:a16="http://schemas.microsoft.com/office/drawing/2014/main" val="2024329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06347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- 2024-05-30 14:59:01</a:t>
                      </a:r>
                      <a:r>
                        <a:rPr kumimoji="0" lang="en-US" sz="1000" b="0" i="0" u="none" strike="noStrike" kern="1200" cap="none" spc="0" normalizeH="0" baseline="0" noProof="0">
                          <a:ln>
                            <a:noFill/>
                          </a:ln>
                          <a:solidFill>
                            <a:prstClr val="black"/>
                          </a:solidFill>
                          <a:effectLst/>
                          <a:uLnTx/>
                          <a:uFillTx/>
                          <a:latin typeface="Calibri"/>
                          <a:ea typeface="+mn-ea"/>
                          <a:cs typeface="+mn-cs"/>
                        </a:rPr>
                        <a:t>
 With #RentARide you can hire your dream bike in just a few clicks and embark on unforgettable adventures. 🌍🏍️
➡️ https://www.fuelforlife.bmw-motorrad.com/en/rental.html?context=smytxq&amp;tl=soc-yutu-fflr-bra-mn-.-.-nsoocabc-.-.-ac57793c6b78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https://i.ytimg.com/vi/tNcJOM_ihfE/hqdefault.jpg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340013366"/>
                  </a:ext>
                </a:extLst>
              </a:tr>
            </a:tbl>
          </a:graphicData>
        </a:graphic>
      </p:graphicFrame>
      <p:sp>
        <p:nvSpPr>
          <p:cNvPr id="4" name="Text Placeholder 3">
            <a:extLst>
              <a:ext uri="{FF2B5EF4-FFF2-40B4-BE49-F238E27FC236}">
                <a16:creationId xmlns:a16="http://schemas.microsoft.com/office/drawing/2014/main" id="{6ADB8E4B-4577-4432-B3B6-6F85733D0B0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32773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F7C2-9DEC-4137-8B29-9F67FCDBDF3C}"/>
              </a:ext>
            </a:extLst>
          </p:cNvPr>
          <p:cNvSpPr>
            <a:spLocks noGrp="1"/>
          </p:cNvSpPr>
          <p:nvPr>
            <p:ph type="title"/>
          </p:nvPr>
        </p:nvSpPr>
        <p:spPr/>
        <p:txBody>
          <a:bodyPr/>
          <a:lstStyle/>
          <a:p>
            <a:r>
              <a:rPr lang="en-US"/>
              <a:t>Youtube Private Videos Table | BMW Motorrad - 8 of 13</a:t>
            </a:r>
          </a:p>
        </p:txBody>
      </p:sp>
      <p:graphicFrame>
        <p:nvGraphicFramePr>
          <p:cNvPr id="5" name="Table Placeholder 4">
            <a:extLst>
              <a:ext uri="{FF2B5EF4-FFF2-40B4-BE49-F238E27FC236}">
                <a16:creationId xmlns:a16="http://schemas.microsoft.com/office/drawing/2014/main" id="{EE3DE490-3FC0-4FB4-867B-BE0D7E05308B}"/>
              </a:ext>
            </a:extLst>
          </p:cNvPr>
          <p:cNvGraphicFramePr>
            <a:graphicFrameLocks noGrp="1"/>
          </p:cNvGraphicFramePr>
          <p:nvPr>
            <p:ph type="tbl" sz="quarter" idx="13"/>
            <p:extLst>
              <p:ext uri="{D42A27DB-BD31-4B8C-83A1-F6EECF244321}">
                <p14:modId xmlns:p14="http://schemas.microsoft.com/office/powerpoint/2010/main" val="199331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875624495"/>
                    </a:ext>
                  </a:extLst>
                </a:gridCol>
                <a:gridCol w="822961">
                  <a:extLst>
                    <a:ext uri="{9D8B030D-6E8A-4147-A177-3AD203B41FA5}">
                      <a16:colId xmlns:a16="http://schemas.microsoft.com/office/drawing/2014/main" val="3866031454"/>
                    </a:ext>
                  </a:extLst>
                </a:gridCol>
                <a:gridCol w="987553">
                  <a:extLst>
                    <a:ext uri="{9D8B030D-6E8A-4147-A177-3AD203B41FA5}">
                      <a16:colId xmlns:a16="http://schemas.microsoft.com/office/drawing/2014/main" val="1119862844"/>
                    </a:ext>
                  </a:extLst>
                </a:gridCol>
                <a:gridCol w="411480">
                  <a:extLst>
                    <a:ext uri="{9D8B030D-6E8A-4147-A177-3AD203B41FA5}">
                      <a16:colId xmlns:a16="http://schemas.microsoft.com/office/drawing/2014/main" val="202609782"/>
                    </a:ext>
                  </a:extLst>
                </a:gridCol>
                <a:gridCol w="411480">
                  <a:extLst>
                    <a:ext uri="{9D8B030D-6E8A-4147-A177-3AD203B41FA5}">
                      <a16:colId xmlns:a16="http://schemas.microsoft.com/office/drawing/2014/main" val="645653379"/>
                    </a:ext>
                  </a:extLst>
                </a:gridCol>
                <a:gridCol w="411480">
                  <a:extLst>
                    <a:ext uri="{9D8B030D-6E8A-4147-A177-3AD203B41FA5}">
                      <a16:colId xmlns:a16="http://schemas.microsoft.com/office/drawing/2014/main" val="4041455886"/>
                    </a:ext>
                  </a:extLst>
                </a:gridCol>
                <a:gridCol w="411480">
                  <a:extLst>
                    <a:ext uri="{9D8B030D-6E8A-4147-A177-3AD203B41FA5}">
                      <a16:colId xmlns:a16="http://schemas.microsoft.com/office/drawing/2014/main" val="1412642678"/>
                    </a:ext>
                  </a:extLst>
                </a:gridCol>
                <a:gridCol w="411480">
                  <a:extLst>
                    <a:ext uri="{9D8B030D-6E8A-4147-A177-3AD203B41FA5}">
                      <a16:colId xmlns:a16="http://schemas.microsoft.com/office/drawing/2014/main" val="1105003336"/>
                    </a:ext>
                  </a:extLst>
                </a:gridCol>
                <a:gridCol w="411480">
                  <a:extLst>
                    <a:ext uri="{9D8B030D-6E8A-4147-A177-3AD203B41FA5}">
                      <a16:colId xmlns:a16="http://schemas.microsoft.com/office/drawing/2014/main" val="2538486586"/>
                    </a:ext>
                  </a:extLst>
                </a:gridCol>
                <a:gridCol w="411480">
                  <a:extLst>
                    <a:ext uri="{9D8B030D-6E8A-4147-A177-3AD203B41FA5}">
                      <a16:colId xmlns:a16="http://schemas.microsoft.com/office/drawing/2014/main" val="3455335484"/>
                    </a:ext>
                  </a:extLst>
                </a:gridCol>
                <a:gridCol w="411480">
                  <a:extLst>
                    <a:ext uri="{9D8B030D-6E8A-4147-A177-3AD203B41FA5}">
                      <a16:colId xmlns:a16="http://schemas.microsoft.com/office/drawing/2014/main" val="80017186"/>
                    </a:ext>
                  </a:extLst>
                </a:gridCol>
                <a:gridCol w="411480">
                  <a:extLst>
                    <a:ext uri="{9D8B030D-6E8A-4147-A177-3AD203B41FA5}">
                      <a16:colId xmlns:a16="http://schemas.microsoft.com/office/drawing/2014/main" val="4200226835"/>
                    </a:ext>
                  </a:extLst>
                </a:gridCol>
                <a:gridCol w="411480">
                  <a:extLst>
                    <a:ext uri="{9D8B030D-6E8A-4147-A177-3AD203B41FA5}">
                      <a16:colId xmlns:a16="http://schemas.microsoft.com/office/drawing/2014/main" val="3093208117"/>
                    </a:ext>
                  </a:extLst>
                </a:gridCol>
                <a:gridCol w="411480">
                  <a:extLst>
                    <a:ext uri="{9D8B030D-6E8A-4147-A177-3AD203B41FA5}">
                      <a16:colId xmlns:a16="http://schemas.microsoft.com/office/drawing/2014/main" val="822401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7235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- 2024-05-11 12:14:17</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https://i.ytimg.com/vi/MVmcF3vTEcg/hqdefault.jpg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79889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- 2024-05-12 12:00:04</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https://i.ytimg.com/vi/XF3pc6z1Aq4/hqdefault.jpg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77990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- 2024-05-24 08:00:06</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https://i.ytimg.com/vi/CkKfRUWrlBM/hqdefault.jpg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80333248"/>
                  </a:ext>
                </a:extLst>
              </a:tr>
            </a:tbl>
          </a:graphicData>
        </a:graphic>
      </p:graphicFrame>
      <p:sp>
        <p:nvSpPr>
          <p:cNvPr id="4" name="Text Placeholder 3">
            <a:extLst>
              <a:ext uri="{FF2B5EF4-FFF2-40B4-BE49-F238E27FC236}">
                <a16:creationId xmlns:a16="http://schemas.microsoft.com/office/drawing/2014/main" id="{1AD5867D-BE6A-4331-BE3C-C997FB54AB6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75247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E2F48-7B34-4882-85BD-2BC0D14FB019}"/>
              </a:ext>
            </a:extLst>
          </p:cNvPr>
          <p:cNvSpPr>
            <a:spLocks noGrp="1"/>
          </p:cNvSpPr>
          <p:nvPr>
            <p:ph type="title"/>
          </p:nvPr>
        </p:nvSpPr>
        <p:spPr/>
        <p:txBody>
          <a:bodyPr/>
          <a:lstStyle/>
          <a:p>
            <a:r>
              <a:rPr lang="en-US"/>
              <a:t>Youtube Private Videos Table | BMW Motorrad - 9 of 13</a:t>
            </a:r>
          </a:p>
        </p:txBody>
      </p:sp>
      <p:graphicFrame>
        <p:nvGraphicFramePr>
          <p:cNvPr id="5" name="Table Placeholder 4">
            <a:extLst>
              <a:ext uri="{FF2B5EF4-FFF2-40B4-BE49-F238E27FC236}">
                <a16:creationId xmlns:a16="http://schemas.microsoft.com/office/drawing/2014/main" id="{14AD09C8-BF21-4067-A56C-856D3D1D9DB8}"/>
              </a:ext>
            </a:extLst>
          </p:cNvPr>
          <p:cNvGraphicFramePr>
            <a:graphicFrameLocks noGrp="1"/>
          </p:cNvGraphicFramePr>
          <p:nvPr>
            <p:ph type="tbl" sz="quarter" idx="13"/>
            <p:extLst>
              <p:ext uri="{D42A27DB-BD31-4B8C-83A1-F6EECF244321}">
                <p14:modId xmlns:p14="http://schemas.microsoft.com/office/powerpoint/2010/main" val="2335895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971552045"/>
                    </a:ext>
                  </a:extLst>
                </a:gridCol>
                <a:gridCol w="822961">
                  <a:extLst>
                    <a:ext uri="{9D8B030D-6E8A-4147-A177-3AD203B41FA5}">
                      <a16:colId xmlns:a16="http://schemas.microsoft.com/office/drawing/2014/main" val="597146496"/>
                    </a:ext>
                  </a:extLst>
                </a:gridCol>
                <a:gridCol w="987553">
                  <a:extLst>
                    <a:ext uri="{9D8B030D-6E8A-4147-A177-3AD203B41FA5}">
                      <a16:colId xmlns:a16="http://schemas.microsoft.com/office/drawing/2014/main" val="868985709"/>
                    </a:ext>
                  </a:extLst>
                </a:gridCol>
                <a:gridCol w="411480">
                  <a:extLst>
                    <a:ext uri="{9D8B030D-6E8A-4147-A177-3AD203B41FA5}">
                      <a16:colId xmlns:a16="http://schemas.microsoft.com/office/drawing/2014/main" val="664731272"/>
                    </a:ext>
                  </a:extLst>
                </a:gridCol>
                <a:gridCol w="411480">
                  <a:extLst>
                    <a:ext uri="{9D8B030D-6E8A-4147-A177-3AD203B41FA5}">
                      <a16:colId xmlns:a16="http://schemas.microsoft.com/office/drawing/2014/main" val="2563167416"/>
                    </a:ext>
                  </a:extLst>
                </a:gridCol>
                <a:gridCol w="411480">
                  <a:extLst>
                    <a:ext uri="{9D8B030D-6E8A-4147-A177-3AD203B41FA5}">
                      <a16:colId xmlns:a16="http://schemas.microsoft.com/office/drawing/2014/main" val="969209537"/>
                    </a:ext>
                  </a:extLst>
                </a:gridCol>
                <a:gridCol w="411480">
                  <a:extLst>
                    <a:ext uri="{9D8B030D-6E8A-4147-A177-3AD203B41FA5}">
                      <a16:colId xmlns:a16="http://schemas.microsoft.com/office/drawing/2014/main" val="3666154391"/>
                    </a:ext>
                  </a:extLst>
                </a:gridCol>
                <a:gridCol w="411480">
                  <a:extLst>
                    <a:ext uri="{9D8B030D-6E8A-4147-A177-3AD203B41FA5}">
                      <a16:colId xmlns:a16="http://schemas.microsoft.com/office/drawing/2014/main" val="2109139261"/>
                    </a:ext>
                  </a:extLst>
                </a:gridCol>
                <a:gridCol w="411480">
                  <a:extLst>
                    <a:ext uri="{9D8B030D-6E8A-4147-A177-3AD203B41FA5}">
                      <a16:colId xmlns:a16="http://schemas.microsoft.com/office/drawing/2014/main" val="3047764375"/>
                    </a:ext>
                  </a:extLst>
                </a:gridCol>
                <a:gridCol w="411480">
                  <a:extLst>
                    <a:ext uri="{9D8B030D-6E8A-4147-A177-3AD203B41FA5}">
                      <a16:colId xmlns:a16="http://schemas.microsoft.com/office/drawing/2014/main" val="3259467202"/>
                    </a:ext>
                  </a:extLst>
                </a:gridCol>
                <a:gridCol w="411480">
                  <a:extLst>
                    <a:ext uri="{9D8B030D-6E8A-4147-A177-3AD203B41FA5}">
                      <a16:colId xmlns:a16="http://schemas.microsoft.com/office/drawing/2014/main" val="4145100080"/>
                    </a:ext>
                  </a:extLst>
                </a:gridCol>
                <a:gridCol w="411480">
                  <a:extLst>
                    <a:ext uri="{9D8B030D-6E8A-4147-A177-3AD203B41FA5}">
                      <a16:colId xmlns:a16="http://schemas.microsoft.com/office/drawing/2014/main" val="425199412"/>
                    </a:ext>
                  </a:extLst>
                </a:gridCol>
                <a:gridCol w="411480">
                  <a:extLst>
                    <a:ext uri="{9D8B030D-6E8A-4147-A177-3AD203B41FA5}">
                      <a16:colId xmlns:a16="http://schemas.microsoft.com/office/drawing/2014/main" val="2989790372"/>
                    </a:ext>
                  </a:extLst>
                </a:gridCol>
                <a:gridCol w="411480">
                  <a:extLst>
                    <a:ext uri="{9D8B030D-6E8A-4147-A177-3AD203B41FA5}">
                      <a16:colId xmlns:a16="http://schemas.microsoft.com/office/drawing/2014/main" val="4239662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00793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- 2024-05-06 17:03:19</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https://i.ytimg.com/vi/h6PKtk5XloE/hqdefault.jpg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73057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- 2024-05-01 12:00:42</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https://i.ytimg.com/vi/hCV_Hp0UJu0/hqdefault.jpg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775925485"/>
                  </a:ext>
                </a:extLst>
              </a:tr>
            </a:tbl>
          </a:graphicData>
        </a:graphic>
      </p:graphicFrame>
      <p:sp>
        <p:nvSpPr>
          <p:cNvPr id="4" name="Text Placeholder 3">
            <a:extLst>
              <a:ext uri="{FF2B5EF4-FFF2-40B4-BE49-F238E27FC236}">
                <a16:creationId xmlns:a16="http://schemas.microsoft.com/office/drawing/2014/main" id="{C3D1C661-946E-4997-9D17-E416D25D488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598955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A024-5608-4195-A092-D899BA785814}"/>
              </a:ext>
            </a:extLst>
          </p:cNvPr>
          <p:cNvSpPr>
            <a:spLocks noGrp="1"/>
          </p:cNvSpPr>
          <p:nvPr>
            <p:ph type="title"/>
          </p:nvPr>
        </p:nvSpPr>
        <p:spPr/>
        <p:txBody>
          <a:bodyPr/>
          <a:lstStyle/>
          <a:p>
            <a:r>
              <a:rPr lang="en-US"/>
              <a:t>Youtube Private Videos Table | BMW Motorrad - 10 of 13</a:t>
            </a:r>
          </a:p>
        </p:txBody>
      </p:sp>
      <p:graphicFrame>
        <p:nvGraphicFramePr>
          <p:cNvPr id="5" name="Table Placeholder 4">
            <a:extLst>
              <a:ext uri="{FF2B5EF4-FFF2-40B4-BE49-F238E27FC236}">
                <a16:creationId xmlns:a16="http://schemas.microsoft.com/office/drawing/2014/main" id="{6CF5B1D7-1EBE-409F-909F-BB905773FA0E}"/>
              </a:ext>
            </a:extLst>
          </p:cNvPr>
          <p:cNvGraphicFramePr>
            <a:graphicFrameLocks noGrp="1"/>
          </p:cNvGraphicFramePr>
          <p:nvPr>
            <p:ph type="tbl" sz="quarter" idx="13"/>
            <p:extLst>
              <p:ext uri="{D42A27DB-BD31-4B8C-83A1-F6EECF244321}">
                <p14:modId xmlns:p14="http://schemas.microsoft.com/office/powerpoint/2010/main" val="3274931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842939791"/>
                    </a:ext>
                  </a:extLst>
                </a:gridCol>
                <a:gridCol w="822961">
                  <a:extLst>
                    <a:ext uri="{9D8B030D-6E8A-4147-A177-3AD203B41FA5}">
                      <a16:colId xmlns:a16="http://schemas.microsoft.com/office/drawing/2014/main" val="4027514240"/>
                    </a:ext>
                  </a:extLst>
                </a:gridCol>
                <a:gridCol w="987553">
                  <a:extLst>
                    <a:ext uri="{9D8B030D-6E8A-4147-A177-3AD203B41FA5}">
                      <a16:colId xmlns:a16="http://schemas.microsoft.com/office/drawing/2014/main" val="1035863666"/>
                    </a:ext>
                  </a:extLst>
                </a:gridCol>
                <a:gridCol w="411480">
                  <a:extLst>
                    <a:ext uri="{9D8B030D-6E8A-4147-A177-3AD203B41FA5}">
                      <a16:colId xmlns:a16="http://schemas.microsoft.com/office/drawing/2014/main" val="2695227011"/>
                    </a:ext>
                  </a:extLst>
                </a:gridCol>
                <a:gridCol w="411480">
                  <a:extLst>
                    <a:ext uri="{9D8B030D-6E8A-4147-A177-3AD203B41FA5}">
                      <a16:colId xmlns:a16="http://schemas.microsoft.com/office/drawing/2014/main" val="4176359799"/>
                    </a:ext>
                  </a:extLst>
                </a:gridCol>
                <a:gridCol w="411480">
                  <a:extLst>
                    <a:ext uri="{9D8B030D-6E8A-4147-A177-3AD203B41FA5}">
                      <a16:colId xmlns:a16="http://schemas.microsoft.com/office/drawing/2014/main" val="3442608976"/>
                    </a:ext>
                  </a:extLst>
                </a:gridCol>
                <a:gridCol w="411480">
                  <a:extLst>
                    <a:ext uri="{9D8B030D-6E8A-4147-A177-3AD203B41FA5}">
                      <a16:colId xmlns:a16="http://schemas.microsoft.com/office/drawing/2014/main" val="3856124436"/>
                    </a:ext>
                  </a:extLst>
                </a:gridCol>
                <a:gridCol w="411480">
                  <a:extLst>
                    <a:ext uri="{9D8B030D-6E8A-4147-A177-3AD203B41FA5}">
                      <a16:colId xmlns:a16="http://schemas.microsoft.com/office/drawing/2014/main" val="2606799341"/>
                    </a:ext>
                  </a:extLst>
                </a:gridCol>
                <a:gridCol w="411480">
                  <a:extLst>
                    <a:ext uri="{9D8B030D-6E8A-4147-A177-3AD203B41FA5}">
                      <a16:colId xmlns:a16="http://schemas.microsoft.com/office/drawing/2014/main" val="3497356780"/>
                    </a:ext>
                  </a:extLst>
                </a:gridCol>
                <a:gridCol w="411480">
                  <a:extLst>
                    <a:ext uri="{9D8B030D-6E8A-4147-A177-3AD203B41FA5}">
                      <a16:colId xmlns:a16="http://schemas.microsoft.com/office/drawing/2014/main" val="3020339145"/>
                    </a:ext>
                  </a:extLst>
                </a:gridCol>
                <a:gridCol w="411480">
                  <a:extLst>
                    <a:ext uri="{9D8B030D-6E8A-4147-A177-3AD203B41FA5}">
                      <a16:colId xmlns:a16="http://schemas.microsoft.com/office/drawing/2014/main" val="80583944"/>
                    </a:ext>
                  </a:extLst>
                </a:gridCol>
                <a:gridCol w="411480">
                  <a:extLst>
                    <a:ext uri="{9D8B030D-6E8A-4147-A177-3AD203B41FA5}">
                      <a16:colId xmlns:a16="http://schemas.microsoft.com/office/drawing/2014/main" val="3081540306"/>
                    </a:ext>
                  </a:extLst>
                </a:gridCol>
                <a:gridCol w="411480">
                  <a:extLst>
                    <a:ext uri="{9D8B030D-6E8A-4147-A177-3AD203B41FA5}">
                      <a16:colId xmlns:a16="http://schemas.microsoft.com/office/drawing/2014/main" val="2357753138"/>
                    </a:ext>
                  </a:extLst>
                </a:gridCol>
                <a:gridCol w="411480">
                  <a:extLst>
                    <a:ext uri="{9D8B030D-6E8A-4147-A177-3AD203B41FA5}">
                      <a16:colId xmlns:a16="http://schemas.microsoft.com/office/drawing/2014/main" val="2053690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650275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- 2024-05-24 10:49:18</a:t>
                      </a:r>
                      <a:r>
                        <a:rPr kumimoji="0" lang="en-US" sz="1000" b="0" i="0" u="none" strike="noStrike" kern="1200" cap="none" spc="0" normalizeH="0" baseline="0" noProof="0">
                          <a:ln>
                            <a:noFill/>
                          </a:ln>
                          <a:solidFill>
                            <a:prstClr val="black"/>
                          </a:solidFill>
                          <a:effectLst/>
                          <a:uLnTx/>
                          <a:uFillTx/>
                          <a:latin typeface="Calibri"/>
                          <a:ea typeface="+mn-ea"/>
                          <a:cs typeface="+mn-cs"/>
                        </a:rPr>
                        <a:t>
 Markus Flasch took over as Head of BMW Motorrad in November 2023. Markus was already a well-known figure at BMW Motorrad, having been at the helm of the M division when it was decided to introduce the first M motorcycle, the M 1000 RR.
As the new head of Motorrad, Markus has already begun to make an impression as an innovative and decisive leader. But what is his vision for the brand, and how does he plan to implement this vision? 
While in Munich, my producer Louise Powers and I sat down with Markus to discuss his history, his passions, and his plans for the future of BMW Motorrad.  
Please subscribe to Ride and Talk and leave a comment on this and other episodes. We would love to hear from you and appreciate your feedback and support.
https://www.instagram.com/bmwmotorrad
https://www.facebook.com/BMWMotorrad
https://www.bmw-motorrad.com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https://i.ytimg.com/vi/yc-NO2yP2rA/hqdefault.jpg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21259486"/>
                  </a:ext>
                </a:extLst>
              </a:tr>
            </a:tbl>
          </a:graphicData>
        </a:graphic>
      </p:graphicFrame>
      <p:sp>
        <p:nvSpPr>
          <p:cNvPr id="4" name="Text Placeholder 3">
            <a:extLst>
              <a:ext uri="{FF2B5EF4-FFF2-40B4-BE49-F238E27FC236}">
                <a16:creationId xmlns:a16="http://schemas.microsoft.com/office/drawing/2014/main" id="{5A3CDD97-B739-4418-9660-20E0B6D1395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56035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4A203-5664-4754-A42C-182EB8486459}"/>
              </a:ext>
            </a:extLst>
          </p:cNvPr>
          <p:cNvSpPr>
            <a:spLocks noGrp="1"/>
          </p:cNvSpPr>
          <p:nvPr>
            <p:ph type="title"/>
          </p:nvPr>
        </p:nvSpPr>
        <p:spPr/>
        <p:txBody>
          <a:bodyPr/>
          <a:lstStyle/>
          <a:p>
            <a:r>
              <a:rPr lang="en-US"/>
              <a:t>Youtube Private Videos Table | BMW Motorrad - 11 of 13</a:t>
            </a:r>
          </a:p>
        </p:txBody>
      </p:sp>
      <p:graphicFrame>
        <p:nvGraphicFramePr>
          <p:cNvPr id="5" name="Table Placeholder 4">
            <a:extLst>
              <a:ext uri="{FF2B5EF4-FFF2-40B4-BE49-F238E27FC236}">
                <a16:creationId xmlns:a16="http://schemas.microsoft.com/office/drawing/2014/main" id="{4CAFC0FC-A299-4903-931A-89B656E40F1D}"/>
              </a:ext>
            </a:extLst>
          </p:cNvPr>
          <p:cNvGraphicFramePr>
            <a:graphicFrameLocks noGrp="1"/>
          </p:cNvGraphicFramePr>
          <p:nvPr>
            <p:ph type="tbl" sz="quarter" idx="13"/>
            <p:extLst>
              <p:ext uri="{D42A27DB-BD31-4B8C-83A1-F6EECF244321}">
                <p14:modId xmlns:p14="http://schemas.microsoft.com/office/powerpoint/2010/main" val="114258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38801288"/>
                    </a:ext>
                  </a:extLst>
                </a:gridCol>
                <a:gridCol w="822961">
                  <a:extLst>
                    <a:ext uri="{9D8B030D-6E8A-4147-A177-3AD203B41FA5}">
                      <a16:colId xmlns:a16="http://schemas.microsoft.com/office/drawing/2014/main" val="3011810243"/>
                    </a:ext>
                  </a:extLst>
                </a:gridCol>
                <a:gridCol w="987553">
                  <a:extLst>
                    <a:ext uri="{9D8B030D-6E8A-4147-A177-3AD203B41FA5}">
                      <a16:colId xmlns:a16="http://schemas.microsoft.com/office/drawing/2014/main" val="1479939238"/>
                    </a:ext>
                  </a:extLst>
                </a:gridCol>
                <a:gridCol w="411480">
                  <a:extLst>
                    <a:ext uri="{9D8B030D-6E8A-4147-A177-3AD203B41FA5}">
                      <a16:colId xmlns:a16="http://schemas.microsoft.com/office/drawing/2014/main" val="944245071"/>
                    </a:ext>
                  </a:extLst>
                </a:gridCol>
                <a:gridCol w="411480">
                  <a:extLst>
                    <a:ext uri="{9D8B030D-6E8A-4147-A177-3AD203B41FA5}">
                      <a16:colId xmlns:a16="http://schemas.microsoft.com/office/drawing/2014/main" val="477625749"/>
                    </a:ext>
                  </a:extLst>
                </a:gridCol>
                <a:gridCol w="411480">
                  <a:extLst>
                    <a:ext uri="{9D8B030D-6E8A-4147-A177-3AD203B41FA5}">
                      <a16:colId xmlns:a16="http://schemas.microsoft.com/office/drawing/2014/main" val="3815869142"/>
                    </a:ext>
                  </a:extLst>
                </a:gridCol>
                <a:gridCol w="411480">
                  <a:extLst>
                    <a:ext uri="{9D8B030D-6E8A-4147-A177-3AD203B41FA5}">
                      <a16:colId xmlns:a16="http://schemas.microsoft.com/office/drawing/2014/main" val="2390957662"/>
                    </a:ext>
                  </a:extLst>
                </a:gridCol>
                <a:gridCol w="411480">
                  <a:extLst>
                    <a:ext uri="{9D8B030D-6E8A-4147-A177-3AD203B41FA5}">
                      <a16:colId xmlns:a16="http://schemas.microsoft.com/office/drawing/2014/main" val="3754123249"/>
                    </a:ext>
                  </a:extLst>
                </a:gridCol>
                <a:gridCol w="411480">
                  <a:extLst>
                    <a:ext uri="{9D8B030D-6E8A-4147-A177-3AD203B41FA5}">
                      <a16:colId xmlns:a16="http://schemas.microsoft.com/office/drawing/2014/main" val="3649364477"/>
                    </a:ext>
                  </a:extLst>
                </a:gridCol>
                <a:gridCol w="411480">
                  <a:extLst>
                    <a:ext uri="{9D8B030D-6E8A-4147-A177-3AD203B41FA5}">
                      <a16:colId xmlns:a16="http://schemas.microsoft.com/office/drawing/2014/main" val="2997072359"/>
                    </a:ext>
                  </a:extLst>
                </a:gridCol>
                <a:gridCol w="411480">
                  <a:extLst>
                    <a:ext uri="{9D8B030D-6E8A-4147-A177-3AD203B41FA5}">
                      <a16:colId xmlns:a16="http://schemas.microsoft.com/office/drawing/2014/main" val="910859577"/>
                    </a:ext>
                  </a:extLst>
                </a:gridCol>
                <a:gridCol w="411480">
                  <a:extLst>
                    <a:ext uri="{9D8B030D-6E8A-4147-A177-3AD203B41FA5}">
                      <a16:colId xmlns:a16="http://schemas.microsoft.com/office/drawing/2014/main" val="3689213069"/>
                    </a:ext>
                  </a:extLst>
                </a:gridCol>
                <a:gridCol w="411480">
                  <a:extLst>
                    <a:ext uri="{9D8B030D-6E8A-4147-A177-3AD203B41FA5}">
                      <a16:colId xmlns:a16="http://schemas.microsoft.com/office/drawing/2014/main" val="1561729443"/>
                    </a:ext>
                  </a:extLst>
                </a:gridCol>
                <a:gridCol w="411480">
                  <a:extLst>
                    <a:ext uri="{9D8B030D-6E8A-4147-A177-3AD203B41FA5}">
                      <a16:colId xmlns:a16="http://schemas.microsoft.com/office/drawing/2014/main" val="88482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9702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- 2024-05-21 12:08:17</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https://i.ytimg.com/vi/pNh2dq6CZqk/hqdefault.jpg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7996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- 2024-05-09 14:54:38</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https://i.ytimg.com/vi/krUe_c8yEwE/hqdefault.jpg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59124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- 2024-05-08 15:00:50</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https://i.ytimg.com/vi/_eCoJTHvYVE/hqdefault.jpg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734056804"/>
                  </a:ext>
                </a:extLst>
              </a:tr>
            </a:tbl>
          </a:graphicData>
        </a:graphic>
      </p:graphicFrame>
      <p:sp>
        <p:nvSpPr>
          <p:cNvPr id="4" name="Text Placeholder 3">
            <a:extLst>
              <a:ext uri="{FF2B5EF4-FFF2-40B4-BE49-F238E27FC236}">
                <a16:creationId xmlns:a16="http://schemas.microsoft.com/office/drawing/2014/main" id="{54EBFFD0-58A5-4109-B427-360E364081A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05383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318E-6AD2-4F7E-B3B6-300123A0D626}"/>
              </a:ext>
            </a:extLst>
          </p:cNvPr>
          <p:cNvSpPr>
            <a:spLocks noGrp="1"/>
          </p:cNvSpPr>
          <p:nvPr>
            <p:ph type="title"/>
          </p:nvPr>
        </p:nvSpPr>
        <p:spPr/>
        <p:txBody>
          <a:bodyPr/>
          <a:lstStyle/>
          <a:p>
            <a:r>
              <a:rPr lang="en-US"/>
              <a:t>Youtube Private Videos Table | BMW Motorrad - 12 of 13</a:t>
            </a:r>
          </a:p>
        </p:txBody>
      </p:sp>
      <p:graphicFrame>
        <p:nvGraphicFramePr>
          <p:cNvPr id="5" name="Table Placeholder 4">
            <a:extLst>
              <a:ext uri="{FF2B5EF4-FFF2-40B4-BE49-F238E27FC236}">
                <a16:creationId xmlns:a16="http://schemas.microsoft.com/office/drawing/2014/main" id="{DC0F5628-4078-48E7-B1CD-A817F2D6B1E4}"/>
              </a:ext>
            </a:extLst>
          </p:cNvPr>
          <p:cNvGraphicFramePr>
            <a:graphicFrameLocks noGrp="1"/>
          </p:cNvGraphicFramePr>
          <p:nvPr>
            <p:ph type="tbl" sz="quarter" idx="13"/>
            <p:extLst>
              <p:ext uri="{D42A27DB-BD31-4B8C-83A1-F6EECF244321}">
                <p14:modId xmlns:p14="http://schemas.microsoft.com/office/powerpoint/2010/main" val="3475382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85591996"/>
                    </a:ext>
                  </a:extLst>
                </a:gridCol>
                <a:gridCol w="822961">
                  <a:extLst>
                    <a:ext uri="{9D8B030D-6E8A-4147-A177-3AD203B41FA5}">
                      <a16:colId xmlns:a16="http://schemas.microsoft.com/office/drawing/2014/main" val="1312025251"/>
                    </a:ext>
                  </a:extLst>
                </a:gridCol>
                <a:gridCol w="987553">
                  <a:extLst>
                    <a:ext uri="{9D8B030D-6E8A-4147-A177-3AD203B41FA5}">
                      <a16:colId xmlns:a16="http://schemas.microsoft.com/office/drawing/2014/main" val="552506224"/>
                    </a:ext>
                  </a:extLst>
                </a:gridCol>
                <a:gridCol w="411480">
                  <a:extLst>
                    <a:ext uri="{9D8B030D-6E8A-4147-A177-3AD203B41FA5}">
                      <a16:colId xmlns:a16="http://schemas.microsoft.com/office/drawing/2014/main" val="3943150721"/>
                    </a:ext>
                  </a:extLst>
                </a:gridCol>
                <a:gridCol w="411480">
                  <a:extLst>
                    <a:ext uri="{9D8B030D-6E8A-4147-A177-3AD203B41FA5}">
                      <a16:colId xmlns:a16="http://schemas.microsoft.com/office/drawing/2014/main" val="4236983656"/>
                    </a:ext>
                  </a:extLst>
                </a:gridCol>
                <a:gridCol w="411480">
                  <a:extLst>
                    <a:ext uri="{9D8B030D-6E8A-4147-A177-3AD203B41FA5}">
                      <a16:colId xmlns:a16="http://schemas.microsoft.com/office/drawing/2014/main" val="2206451228"/>
                    </a:ext>
                  </a:extLst>
                </a:gridCol>
                <a:gridCol w="411480">
                  <a:extLst>
                    <a:ext uri="{9D8B030D-6E8A-4147-A177-3AD203B41FA5}">
                      <a16:colId xmlns:a16="http://schemas.microsoft.com/office/drawing/2014/main" val="2564174506"/>
                    </a:ext>
                  </a:extLst>
                </a:gridCol>
                <a:gridCol w="411480">
                  <a:extLst>
                    <a:ext uri="{9D8B030D-6E8A-4147-A177-3AD203B41FA5}">
                      <a16:colId xmlns:a16="http://schemas.microsoft.com/office/drawing/2014/main" val="3424099"/>
                    </a:ext>
                  </a:extLst>
                </a:gridCol>
                <a:gridCol w="411480">
                  <a:extLst>
                    <a:ext uri="{9D8B030D-6E8A-4147-A177-3AD203B41FA5}">
                      <a16:colId xmlns:a16="http://schemas.microsoft.com/office/drawing/2014/main" val="3458381747"/>
                    </a:ext>
                  </a:extLst>
                </a:gridCol>
                <a:gridCol w="411480">
                  <a:extLst>
                    <a:ext uri="{9D8B030D-6E8A-4147-A177-3AD203B41FA5}">
                      <a16:colId xmlns:a16="http://schemas.microsoft.com/office/drawing/2014/main" val="516915309"/>
                    </a:ext>
                  </a:extLst>
                </a:gridCol>
                <a:gridCol w="411480">
                  <a:extLst>
                    <a:ext uri="{9D8B030D-6E8A-4147-A177-3AD203B41FA5}">
                      <a16:colId xmlns:a16="http://schemas.microsoft.com/office/drawing/2014/main" val="3806499735"/>
                    </a:ext>
                  </a:extLst>
                </a:gridCol>
                <a:gridCol w="411480">
                  <a:extLst>
                    <a:ext uri="{9D8B030D-6E8A-4147-A177-3AD203B41FA5}">
                      <a16:colId xmlns:a16="http://schemas.microsoft.com/office/drawing/2014/main" val="3254706745"/>
                    </a:ext>
                  </a:extLst>
                </a:gridCol>
                <a:gridCol w="411480">
                  <a:extLst>
                    <a:ext uri="{9D8B030D-6E8A-4147-A177-3AD203B41FA5}">
                      <a16:colId xmlns:a16="http://schemas.microsoft.com/office/drawing/2014/main" val="215243333"/>
                    </a:ext>
                  </a:extLst>
                </a:gridCol>
                <a:gridCol w="411480">
                  <a:extLst>
                    <a:ext uri="{9D8B030D-6E8A-4147-A177-3AD203B41FA5}">
                      <a16:colId xmlns:a16="http://schemas.microsoft.com/office/drawing/2014/main" val="3053082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93010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BMW Motorrad - 2024-05-07 15:19:07</a:t>
                      </a:r>
                      <a:r>
                        <a:rPr kumimoji="0" lang="sv-S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https://i.ytimg.com/vi/_nqjxZLYGFE/hqdefault.jpg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145306052"/>
                  </a:ext>
                </a:extLst>
              </a:tr>
            </a:tbl>
          </a:graphicData>
        </a:graphic>
      </p:graphicFrame>
      <p:sp>
        <p:nvSpPr>
          <p:cNvPr id="4" name="Text Placeholder 3">
            <a:extLst>
              <a:ext uri="{FF2B5EF4-FFF2-40B4-BE49-F238E27FC236}">
                <a16:creationId xmlns:a16="http://schemas.microsoft.com/office/drawing/2014/main" id="{0EC07FD5-3653-4D4B-A2A5-DB92347505D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794467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E6E4F-DEA0-497A-8286-1BDAA1B91350}"/>
              </a:ext>
            </a:extLst>
          </p:cNvPr>
          <p:cNvSpPr>
            <a:spLocks noGrp="1"/>
          </p:cNvSpPr>
          <p:nvPr>
            <p:ph type="title"/>
          </p:nvPr>
        </p:nvSpPr>
        <p:spPr/>
        <p:txBody>
          <a:bodyPr/>
          <a:lstStyle/>
          <a:p>
            <a:r>
              <a:rPr lang="en-US"/>
              <a:t>Youtube Private Videos Table | BMW Motorrad - 13 of 13</a:t>
            </a:r>
          </a:p>
        </p:txBody>
      </p:sp>
      <p:graphicFrame>
        <p:nvGraphicFramePr>
          <p:cNvPr id="5" name="Table Placeholder 4">
            <a:extLst>
              <a:ext uri="{FF2B5EF4-FFF2-40B4-BE49-F238E27FC236}">
                <a16:creationId xmlns:a16="http://schemas.microsoft.com/office/drawing/2014/main" id="{AD42D8A8-3FE6-4E86-9FD1-F0244157B37B}"/>
              </a:ext>
            </a:extLst>
          </p:cNvPr>
          <p:cNvGraphicFramePr>
            <a:graphicFrameLocks noGrp="1"/>
          </p:cNvGraphicFramePr>
          <p:nvPr>
            <p:ph type="tbl" sz="quarter" idx="13"/>
            <p:extLst>
              <p:ext uri="{D42A27DB-BD31-4B8C-83A1-F6EECF244321}">
                <p14:modId xmlns:p14="http://schemas.microsoft.com/office/powerpoint/2010/main" val="29853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901998133"/>
                    </a:ext>
                  </a:extLst>
                </a:gridCol>
                <a:gridCol w="822961">
                  <a:extLst>
                    <a:ext uri="{9D8B030D-6E8A-4147-A177-3AD203B41FA5}">
                      <a16:colId xmlns:a16="http://schemas.microsoft.com/office/drawing/2014/main" val="2984407731"/>
                    </a:ext>
                  </a:extLst>
                </a:gridCol>
                <a:gridCol w="987553">
                  <a:extLst>
                    <a:ext uri="{9D8B030D-6E8A-4147-A177-3AD203B41FA5}">
                      <a16:colId xmlns:a16="http://schemas.microsoft.com/office/drawing/2014/main" val="2025059389"/>
                    </a:ext>
                  </a:extLst>
                </a:gridCol>
                <a:gridCol w="411480">
                  <a:extLst>
                    <a:ext uri="{9D8B030D-6E8A-4147-A177-3AD203B41FA5}">
                      <a16:colId xmlns:a16="http://schemas.microsoft.com/office/drawing/2014/main" val="1016023823"/>
                    </a:ext>
                  </a:extLst>
                </a:gridCol>
                <a:gridCol w="411480">
                  <a:extLst>
                    <a:ext uri="{9D8B030D-6E8A-4147-A177-3AD203B41FA5}">
                      <a16:colId xmlns:a16="http://schemas.microsoft.com/office/drawing/2014/main" val="1077504163"/>
                    </a:ext>
                  </a:extLst>
                </a:gridCol>
                <a:gridCol w="411480">
                  <a:extLst>
                    <a:ext uri="{9D8B030D-6E8A-4147-A177-3AD203B41FA5}">
                      <a16:colId xmlns:a16="http://schemas.microsoft.com/office/drawing/2014/main" val="256632160"/>
                    </a:ext>
                  </a:extLst>
                </a:gridCol>
                <a:gridCol w="411480">
                  <a:extLst>
                    <a:ext uri="{9D8B030D-6E8A-4147-A177-3AD203B41FA5}">
                      <a16:colId xmlns:a16="http://schemas.microsoft.com/office/drawing/2014/main" val="879741190"/>
                    </a:ext>
                  </a:extLst>
                </a:gridCol>
                <a:gridCol w="411480">
                  <a:extLst>
                    <a:ext uri="{9D8B030D-6E8A-4147-A177-3AD203B41FA5}">
                      <a16:colId xmlns:a16="http://schemas.microsoft.com/office/drawing/2014/main" val="541504088"/>
                    </a:ext>
                  </a:extLst>
                </a:gridCol>
                <a:gridCol w="411480">
                  <a:extLst>
                    <a:ext uri="{9D8B030D-6E8A-4147-A177-3AD203B41FA5}">
                      <a16:colId xmlns:a16="http://schemas.microsoft.com/office/drawing/2014/main" val="4032292713"/>
                    </a:ext>
                  </a:extLst>
                </a:gridCol>
                <a:gridCol w="411480">
                  <a:extLst>
                    <a:ext uri="{9D8B030D-6E8A-4147-A177-3AD203B41FA5}">
                      <a16:colId xmlns:a16="http://schemas.microsoft.com/office/drawing/2014/main" val="936692571"/>
                    </a:ext>
                  </a:extLst>
                </a:gridCol>
                <a:gridCol w="411480">
                  <a:extLst>
                    <a:ext uri="{9D8B030D-6E8A-4147-A177-3AD203B41FA5}">
                      <a16:colId xmlns:a16="http://schemas.microsoft.com/office/drawing/2014/main" val="2658779780"/>
                    </a:ext>
                  </a:extLst>
                </a:gridCol>
                <a:gridCol w="411480">
                  <a:extLst>
                    <a:ext uri="{9D8B030D-6E8A-4147-A177-3AD203B41FA5}">
                      <a16:colId xmlns:a16="http://schemas.microsoft.com/office/drawing/2014/main" val="956221624"/>
                    </a:ext>
                  </a:extLst>
                </a:gridCol>
                <a:gridCol w="411480">
                  <a:extLst>
                    <a:ext uri="{9D8B030D-6E8A-4147-A177-3AD203B41FA5}">
                      <a16:colId xmlns:a16="http://schemas.microsoft.com/office/drawing/2014/main" val="2114314208"/>
                    </a:ext>
                  </a:extLst>
                </a:gridCol>
                <a:gridCol w="411480">
                  <a:extLst>
                    <a:ext uri="{9D8B030D-6E8A-4147-A177-3AD203B41FA5}">
                      <a16:colId xmlns:a16="http://schemas.microsoft.com/office/drawing/2014/main" val="3782365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58007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- 2024-05-24 10:51:15</a:t>
                      </a:r>
                      <a:r>
                        <a:rPr kumimoji="0" lang="en-US" sz="1000" b="0" i="0" u="none" strike="noStrike" kern="1200" cap="none" spc="0" normalizeH="0" baseline="0" noProof="0">
                          <a:ln>
                            <a:noFill/>
                          </a:ln>
                          <a:solidFill>
                            <a:prstClr val="black"/>
                          </a:solidFill>
                          <a:effectLst/>
                          <a:uLnTx/>
                          <a:uFillTx/>
                          <a:latin typeface="Calibri"/>
                          <a:ea typeface="+mn-ea"/>
                          <a:cs typeface="+mn-cs"/>
                        </a:rPr>
                        <a:t>
 That was the voice of HansA. Muth, describing his process for designing the ever-evolving motorcycle platform. Hans’ legacy spans 50 years and can be seen even in today’s modern BMW motorcycles. Hans and I took a tour of the BMW museum in Munich, where the very first — and very latest — BMW motorcycles are on display as part of the 100 Years BMW Motorrad exhibit. Afterward, we sat down and talked about his spectacular career as a designer for BMW, and some of the twists and turns that have brought to us so many epic milestones in BMW motorcycles.
https://www.instagram.com/bmwmotorrad
https://www.facebook.com/BMWMotorrad
https://www.bmw-motorrad.com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https://i.ytimg.com/vi/9JvJdyKuE5Y/hqdefault.jpg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895181546"/>
                  </a:ext>
                </a:extLst>
              </a:tr>
            </a:tbl>
          </a:graphicData>
        </a:graphic>
      </p:graphicFrame>
      <p:sp>
        <p:nvSpPr>
          <p:cNvPr id="4" name="Text Placeholder 3">
            <a:extLst>
              <a:ext uri="{FF2B5EF4-FFF2-40B4-BE49-F238E27FC236}">
                <a16:creationId xmlns:a16="http://schemas.microsoft.com/office/drawing/2014/main" id="{D61A272E-9D4C-493C-8FDC-C0C6A23E0B0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5857059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1809</Words>
  <Application>Microsoft Office PowerPoint</Application>
  <PresentationFormat>On-screen Show (4:3)</PresentationFormat>
  <Paragraphs>428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Youtube Private Videos Table | BMW Motorrad - 1 of 13</vt:lpstr>
      <vt:lpstr>Youtube Private Videos Table | BMW Motorrad - 2 of 13</vt:lpstr>
      <vt:lpstr>Youtube Private Videos Table | BMW Motorrad - 3 of 13</vt:lpstr>
      <vt:lpstr>Youtube Private Videos Table | BMW Motorrad - 4 of 13</vt:lpstr>
      <vt:lpstr>Youtube Private Videos Table | BMW Motorrad - 5 of 13</vt:lpstr>
      <vt:lpstr>Youtube Private Videos Table | BMW Motorrad - 6 of 13</vt:lpstr>
      <vt:lpstr>Youtube Private Videos Table | BMW Motorrad - 7 of 13</vt:lpstr>
      <vt:lpstr>Youtube Private Videos Table | BMW Motorrad - 8 of 13</vt:lpstr>
      <vt:lpstr>Youtube Private Videos Table | BMW Motorrad - 9 of 13</vt:lpstr>
      <vt:lpstr>Youtube Private Videos Table | BMW Motorrad - 10 of 13</vt:lpstr>
      <vt:lpstr>Youtube Private Videos Table | BMW Motorrad - 11 of 13</vt:lpstr>
      <vt:lpstr>Youtube Private Videos Table | BMW Motorrad - 12 of 13</vt:lpstr>
      <vt:lpstr>Youtube Private Videos Table | BMW Motorrad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Youtube Private Videos Table | BMW Motorrad - 1 of 13</dc:title>
  <dc:creator>Frederik Born</dc:creator>
  <cp:lastModifiedBy>Frederik Born</cp:lastModifiedBy>
  <cp:revision>1</cp:revision>
  <dcterms:created xsi:type="dcterms:W3CDTF">2024-06-13T09:20:04Z</dcterms:created>
  <dcterms:modified xsi:type="dcterms:W3CDTF">2024-06-13T09:22:14Z</dcterms:modified>
</cp:coreProperties>
</file>