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4C26-EFDA-42A5-95E5-5A9D190F2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2E5B8-1715-455B-9F3C-0EBA140675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435822"/>
              </p:ext>
            </p:extLst>
          </p:nvPr>
        </p:nvGraphicFramePr>
        <p:xfrm>
          <a:off x="457200" y="1731963"/>
          <a:ext cx="765352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95645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538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050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26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309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18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64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94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686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727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474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8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390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421F7-D911-451F-9D34-33A1EA7FE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417230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9A42-4A34-401A-A5F8-61182E1A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14F3A-5142-4C81-AFFB-09BEC358E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81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639195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07862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38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731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997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929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13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303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10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418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293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864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69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- 2024-04-16 16:12:58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für ein grandioser Abend! 🙌 Gestern fiel in @neunburgvormwald der feierliche Startschuss für das Projekt „Gabreta Smart Grids“ mit der symbolischen Verbindung zweier Stromkabel. ​🔌
Wir haben uns besonders darüber gefreut, dass die ehem. Kulturpreisträgerin 🏆 Katerina Hebelkova, der Beatboxer @darobeat und nicht zu vergessen die @bayerischephilharmonie gestern die Veranstaltung eröffnet haben. Die Kooperation digitalisiert und modernisiert erstmals grenzübergreifend die Energieinfrastruktur zwischen Tschechien 🇨🇿 und Deutschland. 🇩🇪 Das Projekt „Gabreta Smart Grids“ wird als wichtiges Infrastrukturvorhaben für die EU-Klimaziele angesehen und soll bis Ende 2028 abgeschlossen sein. Folge unserem Kanal und check den Link 🔗 in unserer Bio, wenn du mehr Details über Gabreta erfahren möchtest!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https://quintly-eu-image-storage.s3.amazonaws.com/e8592415fa173d078d8bc710b723a0a6/cc05113b68eb2e9bf35a981829bb213b.jpg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05/16/2024 00:34:54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72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A028C-97B9-41B8-8AF2-2D6534E37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410701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F420-14E5-4CB4-B972-19EC0AB3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AE9FD-ECC1-4C6C-8D0C-E5E7DAE36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406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6720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4857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424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30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79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5285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865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170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366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40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061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78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9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- 2024-04-17 17:00:34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energiegeladener Abend, ganz im Zeichen der Energiezukunft. ⚡️ Gabreta steht aber nicht nur für Technologie und Fortschritt, sondern auch für grenzenlose Verbundenheit. 🤝 Und damit für das Europa von heute. Und morgen. 🇪🇺 
Mehr zum Projekt erfährst du über den Link 🔗 in unserer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https://quintly-eu-image-storage.s3.amazonaws.com/e8592415fa173d078d8bc710b723a0a6/5e978378731c2f73b6e0b76a1c3be21b.jpg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237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2466A-F85C-4D08-89D9-AE217FCB9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64204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7500F-87DE-4F35-BD38-682DF64F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39D6B2-2B2E-4ED3-AB89-56E4D91F9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002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167763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3381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458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599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46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030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60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472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4561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586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3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19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75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- 2024-04-30 15:00:15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über 500.000 LED-Leuchten hat die Bayernwerk Netz GmbH einen Meilenstein in der Straßenbeleuchtung erreicht!💡Danke an die Gemeinden für die Zusammenarbeit auf dem Weg zu einer effizienten und umweltfreundlichen Beleuchtung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https://quintly-eu-image-storage.s3.amazonaws.com/e8592415fa173d078d8bc710b723a0a6/bed2aa83c895370909b7f7f58911fb80.jpg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05/16/2024 00:34:54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32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3CA2E-1312-4683-995C-512E387B0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883469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1A0C1-7EDB-4841-9484-AF20ADFE4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64CD9C-5E3F-4473-9381-A92A37BD8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704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39821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88269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582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8079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74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669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44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597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2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33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84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86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2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- 2024-04-22 14:43:53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Dr. Solongo Wandan kennt Gabreta noch als bloße Idee.💡 Dass das Projekt nun mittlerweile in die Realität umgesetzt wurde liegt auch an ihr. 🤩 Als erste Projektleiterin schaffte sie bei den bayerischen und tschechischen Kolleginnen und Kollegen Motivation 🙌 und Verständnis. 🤝 Wie sie die Entwicklung von Gabreta bewertet, erzählt sie euch im Video.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https://quintly-eu-image-storage.s3.amazonaws.com/e8592415fa173d078d8bc710b723a0a6/bbdd26b31df756dae1b69b92d9a55809.jpg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07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83BF9-EE91-4071-94D9-42DED218F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794360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858BF-2619-45DD-B265-4B45E8ECA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0B57F-9F54-462A-86CA-9F04DCEC8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606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60272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45661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665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57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802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573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9447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5468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807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288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783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49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6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- 2024-04-20 13:00:57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Ohne Worte einfach, wie toll kann ein Trainee-Programm sein? 💚
JETZT über den Link in der Bio bewerben!
🗓️ Onboarding im Oktober
🚀 2 Jahre – verschiedene Stationen
🔋 Trainings, Netzwerk, Exkursionen
💪🏻 Mentoring
Wir freuen uns auf dich! 👋🏻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https://quintly-eu-image-storage.s3.amazonaws.com/e8592415fa173d078d8bc710b723a0a6/ef145b3e9e4d8b1c5b0e5def3f796f67.jpg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9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C5C0C-8C7A-4F08-BCB5-EBA8CF75D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6800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B6F6-6078-4B43-B2B8-7D72EF73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6096F-6842-40EE-9C12-FA032422E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855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02628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2835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300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93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128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06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020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011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0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42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710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033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6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- 2024-04-11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 So wunderschön kann ein Leben als Trainee bei der Bayernwerk Gruppe sein. ✨
Wenn du dich neben Wes Anderson für eine hochkarätige Ausbildung für zukünftige Fach- und Führungskräfte interessierst, bewirb dich sofort online für das Trainee-Programm! 😍
🗓️ Onboarding im Oktober
🚀 2 Jahre – verschiedene Stationen
🔋 Trainings, Netzwerk, Exkursionen
💪🏻 Mentoring
Und jetzt SCHNELL ins Jobportal! 💨 Link in der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https://quintly-eu-image-storage.s3.amazonaws.com/e8592415fa173d078d8bc710b723a0a6/cba8b564107abfb5d3378a26a906a80d.jpg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05/11/2024 06:38:38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46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16749-71FD-4D72-8CED-994E97E3E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319348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E8E4A-F738-49D9-83F1-58ACC94E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2A13A-11F6-4DFB-A8AA-27C601001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610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87680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265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245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22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70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914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627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926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84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63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20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260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19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- 2024-04-15 11:14:31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📲 Jetzt bist du dran!​
Bewirb dich direkt online für das Trainee-Programm!​
​
🗓️ Onboarding im Oktober​
🚀 2 Jahre – verschiedene Stationen​
🔋 Trainings, Netzwerk, Exkursionen​
💪🏻 Mentoring​
​
Deine Trainee-Stelle wartet im Jobportal auf dich! 🙂​
👉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https://quintly-eu-image-storage.s3.amazonaws.com/e8592415fa173d078d8bc710b723a0a6/73bc219da5ebc37d3fb5dd5946bd230b.jpg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042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EBAB6-7B69-4244-8BB4-BA679EE91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3271425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C39F-345A-4F5C-8313-1E244FA4F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76FCE-0460-4841-8B1E-7793D1C96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572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14410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43001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19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678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034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515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19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264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813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816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59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664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1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- 2024-04-04 08:30:00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stehst du zur Sonne als Energiequelle? ☀️
Eine wichtige Frage, die Harald Eder von EK Power im Reel stellt. 💡
Schreib uns in den Kommentaren! 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https://quintly-eu-image-storage.s3.amazonaws.com/e8592415fa173d078d8bc710b723a0a6/cd5d16045c1ad48d191340ab0485c280.jpg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05/04/2024 06:30:44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5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- 2024-04-05 11:30:00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Umspannwerke der Bayernwerk Netz GmbH bauen? Läuft! 😊
Dabei bauen wir nicht nur für unsere eigene Infrastruktur, sondern auch für alle, die ihren Strom aus Erneuerbaren Energien zu dir bringen wollen. 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https://quintly-eu-image-storage.s3.amazonaws.com/e8592415fa173d078d8bc710b723a0a6/93e346a394529b1cfe1942dd57b04346.jpg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05/05/2024 06:32:21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50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347DE-B4C6-4290-BA6E-B6EA60939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41547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446C-A919-4883-B52C-A41F11B64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13AE5-5E3E-4EE9-AC44-756020F63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04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131299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0083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891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0435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36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167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564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555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16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769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102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15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93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- 2024-04-19 08:57:14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Frühling lässt wohl noch etwas auf sich warten...😅 So lang müssen wir uns eben mit schönen Bildern zufriedenstellen. 🌸😜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https://quintly-eu-image-storage.s3.amazonaws.com/e8592415fa173d078d8bc710b723a0a6/0c5915cc79a7911daf787b8ed83733d4.jpg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05/16/2024 00:34:54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07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- 2024-04-03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 könnt uns Freaks nennen, aber für uns ist es eine riesen Sache, wenn ein Trafo für ein neues Umspannwerk der Bayernwerk Netz GmbH angeliefert wird.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https://quintly-eu-image-storage.s3.amazonaws.com/e8592415fa173d078d8bc710b723a0a6/f6de1742d1883fd7adef37e582e9ab20.jpg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05/03/2024 06:31:57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0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C1AB9-3559-4794-A1DF-E55223D74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33833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FCCA0-6773-4A09-96F6-72F4D0BAC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D4172-A521-41CE-9BC8-DE6E1C306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06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68879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5818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907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710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740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592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316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347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25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212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076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343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7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- 2024-04-23 08:59:34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ein Projekt wie Gabreta Smart Grids für die Strategie der Bayernwerks Gruppe bedeutet, kann euch Matthias Löhlein sagen. 🤩 Er erzählt euch von seinen Eindrücken bei der Projektentwicklung und dem vergangenen Event zum feierlichen Start der Netzkooperation mit Tschechien.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https://quintly-eu-image-storage.s3.amazonaws.com/e8592415fa173d078d8bc710b723a0a6/339e6034dd2f2039156410ec26c1ae1e.jpg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27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23853-CA7F-4FB8-A094-4975DADF2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889569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8494-572E-4F89-BB6E-F90C4E73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5CA9A-0036-4599-A107-F98D44692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005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11999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43780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287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569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561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629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136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687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728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056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305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35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2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- 2024-04-22 09:23:17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Einer außergewöhnlichen Veranstaltung einen außergewöhnlichen Rahmen geben. 🤩 Das hat die @bayerischephilharmonie auf jeden Fall geschafft. 👏 Wie ihr Chefdirigent Mark Mast das vergangene Gabreta Event erlebt hat, erfahrt ihr im Video.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https://quintly-eu-image-storage.s3.amazonaws.com/e8592415fa173d078d8bc710b723a0a6/0ce1b60e3645476210ec87a5869bd6d4.jpg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97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A3491-2AED-4374-964F-799B59498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214766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A83A-E768-42BA-A2DA-406F93EBD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6FE35-B84C-4A71-93CB-94135645B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575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52167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6599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53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23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785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753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808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41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752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426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47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043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27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- 2024-04-23 15:08:40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Positive Energie und #FOMO als Hebel der Energiewende? 🤔 Wie das gemeint ist, verrät euch Mike Herrmann. Gabreta Smart Grids verbindet Bayern und Tschechien und sendet somit auch im übertragenen Sinne positive Energie durch Europa. 😜Gefällt uns. Dir auch?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https://quintly-eu-image-storage.s3.amazonaws.com/e8592415fa173d078d8bc710b723a0a6/96d4c1e9c276d09abbba57067dfc3553.jpg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2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2F5AE-DB42-40AF-90D7-C99B878C7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336364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7F209-2DF4-42AF-9E09-5A26FBB0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2B555-CB87-45F4-BA6A-E496FB364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811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43074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1959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340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723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92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01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025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02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09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174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983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038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5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- 2024-04-14 09:30:00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ist wirklich wichtig, damit die Energiewende überhaupt auf die Straße gebracht werden kann? 💡
Schau gleich rein! 🎥
#bayernwerk #umspannwerk #strom #energieeffizienz #energiewende #energiezukunft #leitung #spannung #faq #bayern #innovativ #hierfließtenergie #technik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https://quintly-eu-image-storage.s3.amazonaws.com/e8592415fa173d078d8bc710b723a0a6/a7b9218e8017c0a88bf402d02f74c2e6.jpg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04/25/2024 06:32:49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93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EC136-F66A-4E12-B959-127BE8D86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33962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17E0-740C-4B87-814B-341E7775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CBCF3-0F3F-44AF-91AC-2E4E49614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752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820255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38873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949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877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53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710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6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591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981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439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59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019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5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- 2024-04-25 09:01:18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Verbundenheit, Teamwork, Austausch. 🙌 All das haben wir vergangene Woche in Neunburg vorm Wald gefeiert. Und für all das steht auch unser grenzübergreifendes Netzprojekt Gabreta Smart Grids. 🤝 Mehr dazu erfährst du über den Link 🔗 in unserer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https://quintly-eu-image-storage.s3.amazonaws.com/e8592415fa173d078d8bc710b723a0a6/185011ed4cf0866da39eb3879da6c9ac.jpg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79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76673-1FF3-45F7-BFED-28825158F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901433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F155-C030-4C16-86F5-3219482B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9EBB3-9CA9-429F-828D-A04B43E5C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62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656234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77011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214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836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36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829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710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251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075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087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314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87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57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- 2024-04-09 10:30:00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große Ganze im Blick zu haben – was heißt das, wenn es um den Ausbau des Stromnetzes der Bayernwerk Netz GmbH geht?
Schau rein!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https://quintly-eu-image-storage.s3.amazonaws.com/e8592415fa173d078d8bc710b723a0a6/140802d5e9f93b6cb5b80ef3ad295d66.jpg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04/11/2024 06:27:56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8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- 2024-04-10 09:30:00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ist für die Bayernwerk Netz GmbH wirklich wichtig, damit die Energiewende überhaupt auf die Straße gebracht werden kann? 💡
Schau gleich rein!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https://quintly-eu-image-storage.s3.amazonaws.com/e8592415fa173d078d8bc710b723a0a6/a7b9218e8017c0a88bf402d02f74c2e6.jpg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04/11/2024 06:27:56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03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DA6D1-5931-40C4-9693-22FE698F3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117513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F0C4-9A4C-493E-B66A-D135E958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FC933C-8FB6-422B-B567-97CFF19F7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032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90276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9008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34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43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496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977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0598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01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956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349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405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128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85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- 2024-04-29 14:24:55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Aller guten Dinge sind drei – heißt es ja so schön. 😉 Und deswegen gibt’s in der dritten &amp; allerneuesten Podcastfolge von „Ringlstetters‘ Rendezvous“ aus den Bayernwerk Studios auch mindestens drei gewichtige Themen, über die sich Hannes R. und Stephan Z. angeregt austauschen. 1) Fußball, 2) Schau und- Spielerei, 3) Weniger sprechen, mehr musizieren. 
63 Minuten zum Zuhören, Mitschmunzeln und – Singen. 🤩 
Seit heute überall, wo’s Podcasts gibt! 🎧
#ringlstettersrendezvous #podcast #stephanzinner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https://quintly-eu-image-storage.s3.amazonaws.com/e8592415fa173d078d8bc710b723a0a6/92eba72f0137009dddd69f6f23388c50.jpg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87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89ED3-1AC6-42AC-B705-C91A9FE9F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4201337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11FFE-CC62-48D0-94FB-1C2D1D00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96C8B-95DB-4CD9-86C4-7317C3902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631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354964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89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56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737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392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52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38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469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555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971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3908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117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30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- 2024-04-25 15:10:14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energiegeladenes Event für ein energiegeladenes Projekt. ⚡️ Dank viel Leidenschaft und Teamwork ist aus einer smarten Idee das Projekt „Gabreta Smart Grids“ entstanden. 🙌 Das durften wir gemeinsam mit den Tschechischen Kolleginnen und Kollegen feiern. Alles zum Projekt findest du über den Link 🔗 in unserer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https://quintly-eu-image-storage.s3.amazonaws.com/e8592415fa173d078d8bc710b723a0a6/1cb4a46f4faf2d692808e1fc80b477a8.jpg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696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F62BE-396F-48DA-AFD6-E72CFDC83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338444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06592-9BA3-4E41-97E0-ACD421F3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F29B4-CD5A-42BC-B21B-A34FBBECE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033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23831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2973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865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580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159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421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27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566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48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790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651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92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5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- 2024-04-26 13:12:10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Modern und doch traditionell. 👏 Das ist der europäische Gedanke 🇪🇺, den unser Projekt Gabreta Smart Grids transportiert. Unter dieser Leitidee haben wir letzte Woche den Startschuss für die Zusammenarbeit gefeiert. ⚡️Aber seht einfach selbst.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https://quintly-eu-image-storage.s3.amazonaws.com/e8592415fa173d078d8bc710b723a0a6/ae9969a1ccd150f7afb170b80231f7d1.jpg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406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B2C06-298B-4706-8A07-F68E84A00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125951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D1953-EF44-4701-A45C-53632B0E5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2 profiles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4E2D1-5E9C-434B-9CB6-6190EFA87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59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566404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24163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223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08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355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983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88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062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96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46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525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742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7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 - 2024-04-26 08:51:13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wenn so ein Projekt oft viel Energie kostet – es gibt auch ganz viel Energie zurück. 🤩 Wie die Teams die Arbeit am Pilotprojekt „Gabreta Smart Grids“ erfahren haben, verraten sie euch in diesem Video. 😁 Wir sind stolz, dass das Projekt in die Wirklichkeit umgesetzt werden konnte und ein voller Erfolg ist!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https://quintly-eu-image-storage.s3.amazonaws.com/e8592415fa173d078d8bc710b723a0a6/31c536f1525f62b23b46afabfa5ef8e8.jpg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05/13/2024 18:41:10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9B261-E3B7-478A-8D7B-68FD6557C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162559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2905</Words>
  <Application>Microsoft Office PowerPoint</Application>
  <PresentationFormat>On-screen Show (4:3)</PresentationFormat>
  <Paragraphs>544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Instagram Posts Table with Fans | 2 profiles - 1 of 20</vt:lpstr>
      <vt:lpstr>Instagram Posts Table with Fans | 2 profiles - 2 of 20</vt:lpstr>
      <vt:lpstr>Instagram Posts Table with Fans | 2 profiles - 3 of 20</vt:lpstr>
      <vt:lpstr>Instagram Posts Table with Fans | 2 profiles - 4 of 20</vt:lpstr>
      <vt:lpstr>Instagram Posts Table with Fans | 2 profiles - 5 of 20</vt:lpstr>
      <vt:lpstr>Instagram Posts Table with Fans | 2 profiles - 6 of 20</vt:lpstr>
      <vt:lpstr>Instagram Posts Table with Fans | 2 profiles - 7 of 20</vt:lpstr>
      <vt:lpstr>Instagram Posts Table with Fans | 2 profiles - 8 of 20</vt:lpstr>
      <vt:lpstr>Instagram Posts Table with Fans | 2 profiles - 9 of 20</vt:lpstr>
      <vt:lpstr>Instagram Posts Table with Fans | 2 profiles - 10 of 20</vt:lpstr>
      <vt:lpstr>Instagram Posts Table with Fans | 2 profiles - 11 of 20</vt:lpstr>
      <vt:lpstr>Instagram Posts Table with Fans | 2 profiles - 12 of 20</vt:lpstr>
      <vt:lpstr>Instagram Posts Table with Fans | 2 profiles - 13 of 20</vt:lpstr>
      <vt:lpstr>Instagram Posts Table with Fans | 2 profiles - 14 of 20</vt:lpstr>
      <vt:lpstr>Instagram Posts Table with Fans | 2 profiles - 15 of 20</vt:lpstr>
      <vt:lpstr>Instagram Posts Table with Fans | 2 profiles - 16 of 20</vt:lpstr>
      <vt:lpstr>Instagram Posts Table with Fans | 2 profiles - 17 of 20</vt:lpstr>
      <vt:lpstr>Instagram Posts Table with Fans | 2 profiles - 18 of 20</vt:lpstr>
      <vt:lpstr>Instagram Posts Table with Fans | 2 profiles - 19 of 20</vt:lpstr>
      <vt:lpstr>Instagram Posts Table with Fans | 2 profiles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with Fans | 2 profiles - 1 of 20</dc:title>
  <dc:creator>Frederik Born</dc:creator>
  <cp:lastModifiedBy>Frederik Born</cp:lastModifiedBy>
  <cp:revision>1</cp:revision>
  <dcterms:created xsi:type="dcterms:W3CDTF">2024-05-16T10:18:39Z</dcterms:created>
  <dcterms:modified xsi:type="dcterms:W3CDTF">2024-05-16T10:22:40Z</dcterms:modified>
</cp:coreProperties>
</file>