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Bayernwerk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45362</c:v>
                </c:pt>
                <c:pt idx="1">
                  <c:v>45363</c:v>
                </c:pt>
                <c:pt idx="2">
                  <c:v>45364</c:v>
                </c:pt>
                <c:pt idx="3">
                  <c:v>45365</c:v>
                </c:pt>
                <c:pt idx="4">
                  <c:v>45366</c:v>
                </c:pt>
                <c:pt idx="5">
                  <c:v>45367</c:v>
                </c:pt>
                <c:pt idx="6">
                  <c:v>45368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17497</c:v>
                </c:pt>
                <c:pt idx="1">
                  <c:v>17497</c:v>
                </c:pt>
                <c:pt idx="2">
                  <c:v>17498</c:v>
                </c:pt>
                <c:pt idx="3">
                  <c:v>17497</c:v>
                </c:pt>
                <c:pt idx="4">
                  <c:v>17498</c:v>
                </c:pt>
                <c:pt idx="5">
                  <c:v>17499</c:v>
                </c:pt>
                <c:pt idx="6">
                  <c:v>17501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07-439F-9E5F-7E3871651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381984"/>
        <c:axId val="398350096"/>
      </c:lineChart>
      <c:dateAx>
        <c:axId val="394381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50096"/>
        <c:crosses val="autoZero"/>
        <c:auto val="1"/>
        <c:lblOffset val="100"/>
        <c:baseTimeUnit val="days"/>
      </c:dateAx>
      <c:valAx>
        <c:axId val="39835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8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384B7-BE8F-4400-B68E-40FCB664B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Bayernwerk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EE93AE-A6A0-4261-AE87-C4B947538E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6390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910A3-849C-4D5B-A717-DB0C7A777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03/11/2024 - 03/17/2024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768DC-E27A-4826-935B-0047760C7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005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Bayernwerk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Bayernwerk</dc:title>
  <dc:creator>Frederik Born</dc:creator>
  <cp:lastModifiedBy>Frederik Born</cp:lastModifiedBy>
  <cp:revision>1</cp:revision>
  <dcterms:created xsi:type="dcterms:W3CDTF">2024-03-25T09:31:43Z</dcterms:created>
  <dcterms:modified xsi:type="dcterms:W3CDTF">2024-03-25T09:32:01Z</dcterms:modified>
</cp:coreProperties>
</file>