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paulaner_deutschland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Sheet1!$A$2:$A$61</c:f>
              <c:numCache>
                <c:formatCode>m/d/yyyy</c:formatCode>
                <c:ptCount val="60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</c:numCache>
            </c:numRef>
          </c:cat>
          <c:val>
            <c:numRef>
              <c:f>Sheet1!$B$2:$B$61</c:f>
              <c:numCache>
                <c:formatCode>General</c:formatCode>
                <c:ptCount val="60"/>
                <c:pt idx="0">
                  <c:v>45546</c:v>
                </c:pt>
                <c:pt idx="1">
                  <c:v>45464</c:v>
                </c:pt>
                <c:pt idx="2">
                  <c:v>45426</c:v>
                </c:pt>
                <c:pt idx="3">
                  <c:v>45388</c:v>
                </c:pt>
                <c:pt idx="4">
                  <c:v>45358</c:v>
                </c:pt>
                <c:pt idx="5">
                  <c:v>45337</c:v>
                </c:pt>
                <c:pt idx="6">
                  <c:v>45310</c:v>
                </c:pt>
                <c:pt idx="7">
                  <c:v>45294</c:v>
                </c:pt>
                <c:pt idx="8">
                  <c:v>45268</c:v>
                </c:pt>
                <c:pt idx="9">
                  <c:v>45249</c:v>
                </c:pt>
                <c:pt idx="10">
                  <c:v>45245</c:v>
                </c:pt>
                <c:pt idx="11">
                  <c:v>45221</c:v>
                </c:pt>
                <c:pt idx="12">
                  <c:v>45202</c:v>
                </c:pt>
                <c:pt idx="13">
                  <c:v>45195</c:v>
                </c:pt>
                <c:pt idx="14">
                  <c:v>45174</c:v>
                </c:pt>
                <c:pt idx="15">
                  <c:v>45164</c:v>
                </c:pt>
                <c:pt idx="16">
                  <c:v>45161</c:v>
                </c:pt>
                <c:pt idx="17">
                  <c:v>45150</c:v>
                </c:pt>
                <c:pt idx="18">
                  <c:v>45160</c:v>
                </c:pt>
                <c:pt idx="19">
                  <c:v>45152</c:v>
                </c:pt>
                <c:pt idx="20">
                  <c:v>45134</c:v>
                </c:pt>
                <c:pt idx="21">
                  <c:v>45136</c:v>
                </c:pt>
                <c:pt idx="22">
                  <c:v>45144</c:v>
                </c:pt>
                <c:pt idx="23">
                  <c:v>45125</c:v>
                </c:pt>
                <c:pt idx="24">
                  <c:v>45123</c:v>
                </c:pt>
                <c:pt idx="25">
                  <c:v>45121</c:v>
                </c:pt>
                <c:pt idx="26">
                  <c:v>45128</c:v>
                </c:pt>
                <c:pt idx="27">
                  <c:v>45134</c:v>
                </c:pt>
                <c:pt idx="28">
                  <c:v>45135</c:v>
                </c:pt>
                <c:pt idx="29">
                  <c:v>45149</c:v>
                </c:pt>
                <c:pt idx="30">
                  <c:v>45136</c:v>
                </c:pt>
                <c:pt idx="31">
                  <c:v>45140</c:v>
                </c:pt>
                <c:pt idx="32">
                  <c:v>45141</c:v>
                </c:pt>
                <c:pt idx="33">
                  <c:v>45150</c:v>
                </c:pt>
                <c:pt idx="34">
                  <c:v>45117</c:v>
                </c:pt>
                <c:pt idx="35">
                  <c:v>45098</c:v>
                </c:pt>
                <c:pt idx="36">
                  <c:v>45101</c:v>
                </c:pt>
                <c:pt idx="37">
                  <c:v>45133</c:v>
                </c:pt>
                <c:pt idx="38">
                  <c:v>45149</c:v>
                </c:pt>
                <c:pt idx="39">
                  <c:v>45181</c:v>
                </c:pt>
                <c:pt idx="40">
                  <c:v>45308</c:v>
                </c:pt>
                <c:pt idx="41">
                  <c:v>45379</c:v>
                </c:pt>
                <c:pt idx="42">
                  <c:v>45369</c:v>
                </c:pt>
                <c:pt idx="43">
                  <c:v>45362</c:v>
                </c:pt>
                <c:pt idx="44">
                  <c:v>45343</c:v>
                </c:pt>
                <c:pt idx="45">
                  <c:v>45408</c:v>
                </c:pt>
                <c:pt idx="46">
                  <c:v>45444</c:v>
                </c:pt>
                <c:pt idx="47">
                  <c:v>45510</c:v>
                </c:pt>
                <c:pt idx="48">
                  <c:v>45572</c:v>
                </c:pt>
                <c:pt idx="49">
                  <c:v>45595</c:v>
                </c:pt>
                <c:pt idx="50">
                  <c:v>45606</c:v>
                </c:pt>
                <c:pt idx="51">
                  <c:v>45600</c:v>
                </c:pt>
                <c:pt idx="52">
                  <c:v>45587</c:v>
                </c:pt>
                <c:pt idx="53">
                  <c:v>45659</c:v>
                </c:pt>
                <c:pt idx="54">
                  <c:v>45698</c:v>
                </c:pt>
                <c:pt idx="55">
                  <c:v>45729</c:v>
                </c:pt>
                <c:pt idx="56">
                  <c:v>45774</c:v>
                </c:pt>
                <c:pt idx="57">
                  <c:v>45810</c:v>
                </c:pt>
                <c:pt idx="58">
                  <c:v>45961</c:v>
                </c:pt>
                <c:pt idx="59">
                  <c:v>46000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8B-4E83-A321-217398C2FE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623888"/>
        <c:axId val="391624544"/>
      </c:lineChart>
      <c:dateAx>
        <c:axId val="39162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4544"/>
        <c:crosses val="autoZero"/>
        <c:auto val="1"/>
        <c:lblOffset val="100"/>
        <c:baseTimeUnit val="days"/>
      </c:dateAx>
      <c:valAx>
        <c:axId val="39162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2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2/29/2024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CA537-A1BD-4D2C-8A48-2E8285415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paulaner_deutschland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48D9E7-331B-4883-8A72-7F2DEA9574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8619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E6F80-786D-4772-B305-9ABC092D3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34B723-92DB-4D91-8863-4A50BDEF1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6849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paulaner_deutschland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paulaner_deutschland</dc:title>
  <dc:creator>Frederik Born</dc:creator>
  <cp:lastModifiedBy>Frederik Born</cp:lastModifiedBy>
  <cp:revision>1</cp:revision>
  <dcterms:created xsi:type="dcterms:W3CDTF">2024-02-29T16:02:57Z</dcterms:created>
  <dcterms:modified xsi:type="dcterms:W3CDTF">2024-02-29T16:03:14Z</dcterms:modified>
</cp:coreProperties>
</file>