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28D06-5BB1-4F6C-B29B-60C09F932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8582B2-676F-4C53-9AE1-1ED21E7134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6122923"/>
              </p:ext>
            </p:extLst>
          </p:nvPr>
        </p:nvGraphicFramePr>
        <p:xfrm>
          <a:off x="457200" y="1731963"/>
          <a:ext cx="8184896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2046450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7902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439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4817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4122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4896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95113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0678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5936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7046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2568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1818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27433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8791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4312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1125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5667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6353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7869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1310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3754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84461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6185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8317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92592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0153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4659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1986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5812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1776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5403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5998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8828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80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676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BC8AC-B03D-42BE-B2C3-D68D43F147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11/15/2023 - 11/21/2023</a:t>
            </a:r>
          </a:p>
        </p:txBody>
      </p:sp>
    </p:spTree>
    <p:extLst>
      <p:ext uri="{BB962C8B-B14F-4D97-AF65-F5344CB8AC3E}">
        <p14:creationId xmlns:p14="http://schemas.microsoft.com/office/powerpoint/2010/main" val="3027290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8858A-79AE-4163-9DD5-C3AB20CAB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A0BF91-5127-4855-9F15-221F820798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367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7185056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8187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835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8755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6625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2180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884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0715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8662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22779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7655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919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114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3379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0598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9931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7411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9069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6626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3257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9069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9470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8863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3074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2996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8795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945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0380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8881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5527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8370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6724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0167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1895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81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- 2023-11-21 16:00:34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Adventures have never been this plentiful! 🤩 #SpiritOfGS 
Which new GS model is your favourite? 
Take a closer look in our News Gallery to learn more about each:
👉 http://www.bmw-motorrad.com/en/shorturls/news-gallery.html?context=smfbxq&amp;tl=soc-face-ngu2-bra-mn-.-.-nsoocabc-.-.-b66b82fdd581
#MakeLifeARide #R1300GS #F800GS #F900GSAdventure #F900GS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https://quintly-image-storage.s3.amazonaws.com/c2402342aa99e1156075912d4463566b/1c4aa945a2c30412c8f9d3b75d1ee040.jpg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 06:28:36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3.9764 %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49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A7B67-167F-4291-9CD8-E96534B694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11/15/2023 - 11/21/2023</a:t>
            </a:r>
          </a:p>
        </p:txBody>
      </p:sp>
    </p:spTree>
    <p:extLst>
      <p:ext uri="{BB962C8B-B14F-4D97-AF65-F5344CB8AC3E}">
        <p14:creationId xmlns:p14="http://schemas.microsoft.com/office/powerpoint/2010/main" val="781738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59BB1-6069-46D5-B67C-726DAA4E6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CC99C6-FE2E-483F-8A62-EE38624575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3148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2437239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5583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0708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1558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5167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1641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6656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510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6108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6721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146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0860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23084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1357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2058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4697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9395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2698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0975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713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8326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7387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7802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9982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4944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67078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1399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0088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2037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6291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055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9018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5703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472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775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- 2023-11-20 16:00:18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Dive into the heart and soul of BMW Motorrad with the latest podcast episode of #RideAndTalk featuring the legendary Edgar Heinrich, Head of Design! 🏍️
Over the past 30 years, Edgar has wielded his design prowess to shape the very essence of BMW Motorrad. From iconic models to a modern aesthetic, he's been the driving force behind the revolution.
Tune into the mind of a true visionary who's left an indelible mark on the world of motorcycling. Thanks to Edi, who will be retired by the end of the year! 
Spotify 🔊 https://sptfy.com/PlZf
Apple 🔊 https://apple.co/3sDQRoh
Deezer 🔊 https://bit.ly/3G8laqf
#MakeLifeARide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https://quintly-image-storage.s3.amazonaws.com/c2402342aa99e1156075912d4463566b/dbf845b9ba40572d8c7ec540bdacfb2b.jpg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 06:28:36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979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2AFFA-E780-42B1-9BA9-8AC41A0B5F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11/15/2023 - 11/21/2023</a:t>
            </a:r>
          </a:p>
        </p:txBody>
      </p:sp>
    </p:spTree>
    <p:extLst>
      <p:ext uri="{BB962C8B-B14F-4D97-AF65-F5344CB8AC3E}">
        <p14:creationId xmlns:p14="http://schemas.microsoft.com/office/powerpoint/2010/main" val="570773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2FA96-C245-4882-8CAB-7E296C538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3094E0-2318-4BE4-8EF7-DB46C5173B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4637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8772881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5168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4641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462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5907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9904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275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4899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8228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8891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0614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5783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6687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4552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43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1136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9527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2881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8245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0002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2100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2886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4745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0075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0939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2408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7100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7105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0333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6918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9086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5395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810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8674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459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- 2023-11-19 16:00:10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Let the street be your stage. 😎
Mark your calendars for 23rd November, 5 PM CET, to learn more about our new arrivals. #Soulfuel
#MakeLifeARide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https://quintly-image-storage.s3.amazonaws.com/c2402342aa99e1156075912d4463566b/a580214eb5c3b0846ccd7382489a3f03.jpg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 06:28:36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643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4079A-831E-4883-ABDA-A4CB37F5D5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11/15/2023 - 11/21/2023</a:t>
            </a:r>
          </a:p>
        </p:txBody>
      </p:sp>
    </p:spTree>
    <p:extLst>
      <p:ext uri="{BB962C8B-B14F-4D97-AF65-F5344CB8AC3E}">
        <p14:creationId xmlns:p14="http://schemas.microsoft.com/office/powerpoint/2010/main" val="2136610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BE521-8460-47AC-828A-E3F5378BB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FF7129-CB56-4DED-9EF7-7FAB34BF1A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710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7606139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0309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7162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4445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8660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4817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8604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0600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295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310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5225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1924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2292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1181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914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4430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3494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6399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5150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40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9446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2990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55340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712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7013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5697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68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5313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3674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9609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3144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0671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1638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1733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038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- 2023-11-18 16:00:31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Fancy a ride through South Africa? 🌍 #FuelForLife
On this 13-day journey, you will not only discover the beautiful coastline &amp; majestic mountain passes but also the wildlife. 🐧🦁
Travel with like-minded riders from all over the world and explore the roads and trails on a BMW #R1250GS. 🤩
Discover more details and submit your request here:
➡️ https://www.fuelforlife.bmw-motorrad.com/en/travel/the-african-dream.html?context=smfbxq&amp;tl=soc-face-fadl-bra-mn-.-.-.-.-.-23fd9819f994
#MakeLifeARide #SpiritOfGS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https://quintly-image-storage.s3.amazonaws.com/c2402342aa99e1156075912d4463566b/d6bb41ec581da8545a7c35dfe12f5d1b.jpg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 06:28:36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1.3618 %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722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16115-DA72-48DC-A325-629A7D1F5A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11/15/2023 - 11/21/2023</a:t>
            </a:r>
          </a:p>
        </p:txBody>
      </p:sp>
    </p:spTree>
    <p:extLst>
      <p:ext uri="{BB962C8B-B14F-4D97-AF65-F5344CB8AC3E}">
        <p14:creationId xmlns:p14="http://schemas.microsoft.com/office/powerpoint/2010/main" val="3090452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163B9-5D80-487D-8183-714EC6EC8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4D1524-D2C0-4768-B0E2-83B1623165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1573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98407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0998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1535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0256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8913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4806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9676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9428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3377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5028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5929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2743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4383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35362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0117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501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7275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3473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9467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9318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6599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1136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9784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3772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355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6481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8671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2435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2666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8947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0615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374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4262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218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00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- 2023-11-17 16:01:44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From Berlin to the world! Check out how the new #R1300GS is made and comment on your favourite part of the process. ✨
#MakeLifeARide #SpiritOfGS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https://quintly-image-storage.s3.amazonaws.com/c2402342aa99e1156075912d4463566b/5745883b6fd0fca4e12663ea6a8958fe.jpg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 06:28:36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4.2702 %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135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90A8F2-C337-41FF-9DA9-B7D019E0E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11/15/2023 - 11/21/2023</a:t>
            </a:r>
          </a:p>
        </p:txBody>
      </p:sp>
    </p:spTree>
    <p:extLst>
      <p:ext uri="{BB962C8B-B14F-4D97-AF65-F5344CB8AC3E}">
        <p14:creationId xmlns:p14="http://schemas.microsoft.com/office/powerpoint/2010/main" val="4228834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FB99A-E22F-4BEF-851E-CB2988F50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63EE1C-87AD-4507-B15D-D5FF446EC8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2872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6588407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4163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5699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4986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0396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2632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11229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7148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9979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271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6868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2693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4726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8101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7578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8253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1654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773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1662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6840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6857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1956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3990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8261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1231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8505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3988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0835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8555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3332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55840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2363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1637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9669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411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- 2023-11-16 16:00:10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Something exciting is on the horizon. 🙌
Take a guess of what is coming in the comments!
#MakeLifeARide #Soulfuel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https://quintly-image-storage.s3.amazonaws.com/c2402342aa99e1156075912d4463566b/f28da540588e9b0998cfbff4a4cc9887.jpg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 06:28:36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860764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910471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792819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0.6805 %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53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DBF47-9A58-4604-98AE-B056978445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11/15/2023 - 11/21/2023</a:t>
            </a:r>
          </a:p>
        </p:txBody>
      </p:sp>
    </p:spTree>
    <p:extLst>
      <p:ext uri="{BB962C8B-B14F-4D97-AF65-F5344CB8AC3E}">
        <p14:creationId xmlns:p14="http://schemas.microsoft.com/office/powerpoint/2010/main" val="3890293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A77B0-A451-4EDC-9453-4CC497D35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BMW Motorrad Global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73CA4D-731E-46DC-A9E3-2608DE4B6B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4235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7713834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1715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5293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6476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2080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8863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7709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27541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5046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7645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3136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7233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1009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72679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0486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3424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99418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0481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9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3224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7264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542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6287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1354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1230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6687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6243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760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1053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2844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6321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5304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9606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5909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530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Motorrad - 2023-11-15 16:00:19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Lean into the curves and feel the thrill! 😤
The BMW #S1000RR takes you to a new level! 🚀
How do you get the thrill?
📸: zaddy.rr (IG)
#MakeLifeARide #NeverStopChallenging #BMWMotorrad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https://quintly-image-storage.s3.amazonaws.com/c2402342aa99e1156075912d4463566b/b9f1ea54d006df1bcc907a758f279ad9.jpg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 06:28:36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3.1222 %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400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A379E-BD85-4908-81CA-F8DC7C1889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11/15/2023 - 11/21/2023</a:t>
            </a:r>
          </a:p>
        </p:txBody>
      </p:sp>
    </p:spTree>
    <p:extLst>
      <p:ext uri="{BB962C8B-B14F-4D97-AF65-F5344CB8AC3E}">
        <p14:creationId xmlns:p14="http://schemas.microsoft.com/office/powerpoint/2010/main" val="13403075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1483</Words>
  <Application>Microsoft Office PowerPoint</Application>
  <PresentationFormat>On-screen Show (4:3)</PresentationFormat>
  <Paragraphs>526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Facebook Custom Original Own Posts Table | BMW Motorrad Global - 1 of 8</vt:lpstr>
      <vt:lpstr>Facebook Custom Original Own Posts Table | BMW Motorrad Global - 2 of 8</vt:lpstr>
      <vt:lpstr>Facebook Custom Original Own Posts Table | BMW Motorrad Global - 3 of 8</vt:lpstr>
      <vt:lpstr>Facebook Custom Original Own Posts Table | BMW Motorrad Global - 4 of 8</vt:lpstr>
      <vt:lpstr>Facebook Custom Original Own Posts Table | BMW Motorrad Global - 5 of 8</vt:lpstr>
      <vt:lpstr>Facebook Custom Original Own Posts Table | BMW Motorrad Global - 6 of 8</vt:lpstr>
      <vt:lpstr>Facebook Custom Original Own Posts Table | BMW Motorrad Global - 7 of 8</vt:lpstr>
      <vt:lpstr>Facebook Custom Original Own Posts Table | BMW Motorrad Global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Custom Original Own Posts Table | BMW Motorrad Global - 1 of 8</dc:title>
  <dc:creator>Frederik Born</dc:creator>
  <cp:lastModifiedBy>Frederik Born</cp:lastModifiedBy>
  <cp:revision>1</cp:revision>
  <dcterms:created xsi:type="dcterms:W3CDTF">2023-11-22T11:52:15Z</dcterms:created>
  <dcterms:modified xsi:type="dcterms:W3CDTF">2023-11-22T11:55:53Z</dcterms:modified>
</cp:coreProperties>
</file>