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45245</c:v>
                </c:pt>
                <c:pt idx="1">
                  <c:v>45246</c:v>
                </c:pt>
                <c:pt idx="2">
                  <c:v>45247</c:v>
                </c:pt>
                <c:pt idx="3">
                  <c:v>45248</c:v>
                </c:pt>
                <c:pt idx="4">
                  <c:v>45249</c:v>
                </c:pt>
                <c:pt idx="5">
                  <c:v>45250</c:v>
                </c:pt>
                <c:pt idx="6">
                  <c:v>45251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182713</c:v>
                </c:pt>
                <c:pt idx="1">
                  <c:v>182725</c:v>
                </c:pt>
                <c:pt idx="2">
                  <c:v>182718</c:v>
                </c:pt>
                <c:pt idx="3">
                  <c:v>182731</c:v>
                </c:pt>
                <c:pt idx="4">
                  <c:v>182731</c:v>
                </c:pt>
                <c:pt idx="5">
                  <c:v>182729</c:v>
                </c:pt>
                <c:pt idx="6">
                  <c:v>182722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50-45C4-9355-C3C09888A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932736"/>
        <c:axId val="363933064"/>
      </c:lineChart>
      <c:dateAx>
        <c:axId val="363932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933064"/>
        <c:crosses val="autoZero"/>
        <c:auto val="1"/>
        <c:lblOffset val="100"/>
        <c:baseTimeUnit val="days"/>
      </c:dateAx>
      <c:valAx>
        <c:axId val="363933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93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8F097-69C6-41DF-B55E-782B1079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B551F7-1BF8-4A91-8234-6D0374006C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6548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2BA6-DB8D-401A-A74A-B3D3DC084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11/15/2023 - 11/21/2023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86787-2CEB-4303-AF8B-9D83AB63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2830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BMW Motorrad Global</dc:title>
  <dc:creator>Frederik Born</dc:creator>
  <cp:lastModifiedBy>Frederik Born</cp:lastModifiedBy>
  <cp:revision>1</cp:revision>
  <dcterms:created xsi:type="dcterms:W3CDTF">2023-11-22T11:48:30Z</dcterms:created>
  <dcterms:modified xsi:type="dcterms:W3CDTF">2023-11-22T11:48:43Z</dcterms:modified>
</cp:coreProperties>
</file>