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09E18-E9A2-4F1D-803F-2C366E0B0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@bmwmotorrad bmwmotorrad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16ACF3-FBE6-47D3-85B9-7078B0605D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782731"/>
              </p:ext>
            </p:extLst>
          </p:nvPr>
        </p:nvGraphicFramePr>
        <p:xfrm>
          <a:off x="457200" y="1731963"/>
          <a:ext cx="7818120" cy="283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85749754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269141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636652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007806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575966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60796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8197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80772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73761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8899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169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@bmwmotorrad bmwmotorrad - 2023-11-20 16:17:21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https://quintly-image-storage.s3.amazonaws.com/d437af7c727be98f4333ef4871232a19/c693714c92b26359a16d6db67ac11fac.jpg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11/21/2023 12:59:08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Promoted Music -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566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@bmwmotorrad bmwmotorrad - 2023-11-20 16:14:14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https://quintly-image-storage.s3.amazonaws.com/d437af7c727be98f4333ef4871232a19/c693714c92b26359a16d6db67ac11fac.jpg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11/21/2023 12:59:08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Promoted Music -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24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1B9D7C-DCBE-4B8C-AC8C-862024ECF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10/22/2023 - 11/20/2023</a:t>
            </a:r>
          </a:p>
        </p:txBody>
      </p:sp>
    </p:spTree>
    <p:extLst>
      <p:ext uri="{BB962C8B-B14F-4D97-AF65-F5344CB8AC3E}">
        <p14:creationId xmlns:p14="http://schemas.microsoft.com/office/powerpoint/2010/main" val="2384176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7D3F-09F2-476E-8DF5-D4282D8A3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@bmwmotorrad bmwmotorrad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2C0BC1-90A9-4A5A-9FA5-3A8733761C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4772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82492884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386795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390650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08176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41629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2539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30804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6697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87944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0971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23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@bmwmotorrad bmwmotorrad - 2023-11-17 13:19:32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https://quintly-image-storage.s3.amazonaws.com/d437af7c727be98f4333ef4871232a19/6c286f850fbb2db20f4cc6ccd480b868.jpg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11/21/2023 12:59:08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bmwmotorrad - 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388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@bmwmotorrad bmwmotorrad - 2023-11-15 13:03:39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https://quintly-image-storage.s3.amazonaws.com/d437af7c727be98f4333ef4871232a19/3654a006ec84f6cd3b588c6cd51d228f.jpg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11/21/2023 12:59:08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bmwmotorrad - 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9224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9E1BB-FE98-4C81-BFB6-AC2E36738B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10/22/2023 - 11/20/2023</a:t>
            </a:r>
          </a:p>
        </p:txBody>
      </p:sp>
    </p:spTree>
    <p:extLst>
      <p:ext uri="{BB962C8B-B14F-4D97-AF65-F5344CB8AC3E}">
        <p14:creationId xmlns:p14="http://schemas.microsoft.com/office/powerpoint/2010/main" val="488352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C666E-740E-4436-AFC9-AD516C54B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@bmwmotorrad bmwmotorrad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1D3420-5D1B-42E4-98B7-BA6178C690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0510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27622911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42409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912027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717380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307416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41807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47509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01325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9589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3600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728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@bmwmotorrad bmwmotorrad - 2023-11-14 16:53:13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https://quintly-image-storage.s3.amazonaws.com/d437af7c727be98f4333ef4871232a19/5be19dcbbc0b6286e7be130dfde8a24d.jpg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11/21/2023 12:59:08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Promoted Music -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661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@bmwmotorrad bmwmotorrad - 2023-11-14 16:50:37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https://quintly-image-storage.s3.amazonaws.com/d437af7c727be98f4333ef4871232a19/5be19dcbbc0b6286e7be130dfde8a24d.jpg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11/21/2023 12:59:08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Promoted Music -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984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9F6680-B827-4AAB-ACF3-1E9830F485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10/22/2023 - 11/20/2023</a:t>
            </a:r>
          </a:p>
        </p:txBody>
      </p:sp>
    </p:spTree>
    <p:extLst>
      <p:ext uri="{BB962C8B-B14F-4D97-AF65-F5344CB8AC3E}">
        <p14:creationId xmlns:p14="http://schemas.microsoft.com/office/powerpoint/2010/main" val="291816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83308-42D4-4B6B-ADBB-81C2FF694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@bmwmotorrad bmwmotorrad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8D399F-942B-4BE3-B5B2-A4112D8842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6491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2583741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567099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776712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39729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717896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46085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15783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83498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64532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2359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633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@bmwmotorrad bmwmotorrad - 2023-11-12 13:01:03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https://quintly-image-storage.s3.amazonaws.com/d437af7c727be98f4333ef4871232a19/192f8a510c1e94b701a82e5873585794.jpg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11/21/2023 12:59:08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ianasher - Ian Asher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888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@bmwmotorrad bmwmotorrad - 2023-11-10 13:09:18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https://quintly-image-storage.s3.amazonaws.com/d437af7c727be98f4333ef4871232a19/eb6ac6c08b1e1e82a3a498a526e8ba13.jpg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11/21/2023 12:59:08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Lavern Human unreleased - Lavern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827869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2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CE0682-8878-4920-87BC-A91BC2DC3E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10/22/2023 - 11/20/2023</a:t>
            </a:r>
          </a:p>
        </p:txBody>
      </p:sp>
    </p:spTree>
    <p:extLst>
      <p:ext uri="{BB962C8B-B14F-4D97-AF65-F5344CB8AC3E}">
        <p14:creationId xmlns:p14="http://schemas.microsoft.com/office/powerpoint/2010/main" val="1423011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AC10F-391D-4AB3-A83B-CE391977F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@bmwmotorrad bmwmotorrad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C77B2F-935C-4630-864A-D53465B6AF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4781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05466426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348931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222760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521162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668100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1710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39394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34282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49494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7646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388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@bmwmotorrad bmwmotorrad - 2023-11-09 12:41:04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https://quintly-image-storage.s3.amazonaws.com/d437af7c727be98f4333ef4871232a19/72d46549a96687965caff0506e11d074.jpg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11/21/2023 12:59:08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Benjamins Deli - JRitt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850787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906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@bmwmotorrad bmwmotorrad - 2023-11-06 12:59:59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https://quintly-image-storage.s3.amazonaws.com/d437af7c727be98f4333ef4871232a19/9500a7592688a081535a0f428a589334.jpg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11/21/2023 12:59:08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bmwmotorrad - 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666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D1E7B-60B5-4AEF-B7ED-35454FBFF2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10/22/2023 - 11/20/2023</a:t>
            </a:r>
          </a:p>
        </p:txBody>
      </p:sp>
    </p:spTree>
    <p:extLst>
      <p:ext uri="{BB962C8B-B14F-4D97-AF65-F5344CB8AC3E}">
        <p14:creationId xmlns:p14="http://schemas.microsoft.com/office/powerpoint/2010/main" val="4047605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F83A-31BC-4458-8F7A-889EAEFBB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@bmwmotorrad bmwmotorrad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12C0EB-D070-4ECE-A1E6-D352939646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1546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7165286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691415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14667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087862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374140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42700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25824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48463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564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5614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773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@bmwmotorrad bmwmotorrad - 2023-11-04 10:00:24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https://quintly-image-storage.s3.amazonaws.com/d437af7c727be98f4333ef4871232a19/5422bc4695d1c6faebe1250d0ccd3cf3.jpg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11/21/2023 12:59:08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bmwmotorrad - 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21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@bmwmotorrad bmwmotorrad - 2023-11-04 08:58:21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https://quintly-image-storage.s3.amazonaws.com/d437af7c727be98f4333ef4871232a19/14d0de055bd6c3ad2f8cc0dbb16aa92e.jpg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11/13/2023 06:59:10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Promoted Music -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1084392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58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682D0F-6B90-46B2-A019-F461615C2C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10/22/2023 - 11/20/2023</a:t>
            </a:r>
          </a:p>
        </p:txBody>
      </p:sp>
    </p:spTree>
    <p:extLst>
      <p:ext uri="{BB962C8B-B14F-4D97-AF65-F5344CB8AC3E}">
        <p14:creationId xmlns:p14="http://schemas.microsoft.com/office/powerpoint/2010/main" val="549524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08B45-BBAE-41EE-B4AD-50D4AE1F8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@bmwmotorrad bmwmotorrad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BECF1B-9BB5-4968-823C-94185A4C3E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8675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2561917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039979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385136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250484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091250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48107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75306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01516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1668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5431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366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@bmwmotorrad bmwmotorrad - 2023-11-04 08:55:21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https://quintly-image-storage.s3.amazonaws.com/d437af7c727be98f4333ef4871232a19/14d0de055bd6c3ad2f8cc0dbb16aa92e.jpg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11/13/2023 13:00:56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Promoted Music -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1603696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199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@bmwmotorrad bmwmotorrad - 2023-11-03 13:03:24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https://quintly-image-storage.s3.amazonaws.com/d437af7c727be98f4333ef4871232a19/0ce6c8ddacdaebf515e80ffc032d5082.jpg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11/21/2023 12:59:08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khm_music6_ - King heart music 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1226192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135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671A3A-F02C-49C2-8F7C-E1523B5284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10/22/2023 - 11/20/2023</a:t>
            </a:r>
          </a:p>
        </p:txBody>
      </p:sp>
    </p:spTree>
    <p:extLst>
      <p:ext uri="{BB962C8B-B14F-4D97-AF65-F5344CB8AC3E}">
        <p14:creationId xmlns:p14="http://schemas.microsoft.com/office/powerpoint/2010/main" val="4222925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113E7-7B51-405B-8956-4CD0342E3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@bmwmotorrad bmwmotorrad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511555-CB6E-4218-93AF-6D6ECCC1A8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5245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06230397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153473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379082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324976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563812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65496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23257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68616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0977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8394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689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@bmwmotorrad bmwmotorrad - 2023-11-02 13:01:01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https://quintly-image-storage.s3.amazonaws.com/d437af7c727be98f4333ef4871232a19/6fe6ceb52d47fb1dcac0f715e4c89a69.jpg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11/21/2023 12:59:08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bmwmotorrad - 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834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@bmwmotorrad bmwmotorrad - 2023-10-31 13:00:27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https://quintly-image-storage.s3.amazonaws.com/d437af7c727be98f4333ef4871232a19/52cea7038c8024d1c9c8053ae24afb65.jpg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11/21/2023 12:59:08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bmwmotorrad - 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532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85AE1-E67D-459E-9E76-F6C0E1E0B7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10/22/2023 - 11/20/2023</a:t>
            </a:r>
          </a:p>
        </p:txBody>
      </p:sp>
    </p:spTree>
    <p:extLst>
      <p:ext uri="{BB962C8B-B14F-4D97-AF65-F5344CB8AC3E}">
        <p14:creationId xmlns:p14="http://schemas.microsoft.com/office/powerpoint/2010/main" val="2349808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4AD6A-77E9-4121-8F4B-C44F209B4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@bmwmotorrad bmwmotorrad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63A11C-9263-487A-AD4D-0D03C6F852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4792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08900181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273672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71534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33813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833635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53797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9163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68469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0525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8406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485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@bmwmotorrad bmwmotorrad - 2023-10-30 13:00:00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https://quintly-image-storage.s3.amazonaws.com/d437af7c727be98f4333ef4871232a19/561809e630cd95e0b7463737350fb74c.jpg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11/21/2023 12:59:08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ajwavy - AjWavy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538393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387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@bmwmotorrad bmwmotorrad - 2023-10-29 13:02:47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https://quintly-image-storage.s3.amazonaws.com/d437af7c727be98f4333ef4871232a19/7df749eaa57ae4938f5023a5688cd6d1.jpg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11/21/2023 12:59:08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bmwmotorrad - 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186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C1855B-789A-4C03-9D24-E6FDA22AFF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10/22/2023 - 11/20/2023</a:t>
            </a:r>
          </a:p>
        </p:txBody>
      </p:sp>
    </p:spTree>
    <p:extLst>
      <p:ext uri="{BB962C8B-B14F-4D97-AF65-F5344CB8AC3E}">
        <p14:creationId xmlns:p14="http://schemas.microsoft.com/office/powerpoint/2010/main" val="896822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102B3-83B7-4B17-9D7D-816741AB6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@bmwmotorrad bmwmotorrad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E542FB-F5C8-423B-AB52-9EDE4EA155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0064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57456593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023211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227207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24368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293955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27442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92834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35054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76583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8531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980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@bmwmotorrad bmwmotorrad - 2023-10-28 12:02:43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https://quintly-image-storage.s3.amazonaws.com/d437af7c727be98f4333ef4871232a19/60fc7c3102124ea225f80c7d701bd2ab.jpg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11/21/2023 12:59:08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bmwmotorrad - 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932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@bmwmotorrad bmwmotorrad - 2023-10-28 08:01:27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https://quintly-image-storage.s3.amazonaws.com/d437af7c727be98f4333ef4871232a19/b86d78371aebca0c6616c78248927e02.jpg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11/21/2023 12:59:08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takobaelz - Nonaisan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1822730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3747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0FAA0-791B-492D-9B4F-FD9619FFEE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10/22/2023 - 11/20/2023</a:t>
            </a:r>
          </a:p>
        </p:txBody>
      </p:sp>
    </p:spTree>
    <p:extLst>
      <p:ext uri="{BB962C8B-B14F-4D97-AF65-F5344CB8AC3E}">
        <p14:creationId xmlns:p14="http://schemas.microsoft.com/office/powerpoint/2010/main" val="1068454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4BAB0-7570-4F0B-9831-9027FA112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@bmwmotorrad bmwmotorrad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7EA49E-C990-4603-ADA8-E95F1510CA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21231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88668005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046052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722397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63061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339511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54225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14774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47263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94569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2591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365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@bmwmotorrad bmwmotorrad - 2023-10-27 11:55:51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https://quintly-image-storage.s3.amazonaws.com/d437af7c727be98f4333ef4871232a19/5a2f44995b12f5fd50239f31767a6b6e.jpg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11/21/2023 12:59:08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bmwmotorrad - 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746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@bmwmotorrad bmwmotorrad - 2023-10-26 15:03:31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https://quintly-image-storage.s3.amazonaws.com/d437af7c727be98f4333ef4871232a19/a36b55a86194e73b556fe1e0f70aeae4.jpg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11/21/2023 12:59:08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bmwmotorrad - 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590139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986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67DF77-8B40-4CEA-889E-E6D11B75A6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10/22/2023 - 11/20/2023</a:t>
            </a:r>
          </a:p>
        </p:txBody>
      </p:sp>
    </p:spTree>
    <p:extLst>
      <p:ext uri="{BB962C8B-B14F-4D97-AF65-F5344CB8AC3E}">
        <p14:creationId xmlns:p14="http://schemas.microsoft.com/office/powerpoint/2010/main" val="223679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322AB-9F66-46A6-9B00-CF1EB303D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@bmwmotorrad bmwmotorrad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D2D7D1-595F-4866-87F3-2802959B20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8351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35304316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45210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20176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904931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384005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65983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57270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79553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66897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192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057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@bmwmotorrad bmwmotorrad - 2023-10-23 11:08:50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https://quintly-image-storage.s3.amazonaws.com/d437af7c727be98f4333ef4871232a19/0d05ca0355952f53a8494c68bd2fa735.jpg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11/13/2023 00:55:39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Promoted Music -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703981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631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@bmwmotorrad bmwmotorrad - 2023-10-23 11:07:31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https://quintly-image-storage.s3.amazonaws.com/d437af7c727be98f4333ef4871232a19/0d05ca0355952f53a8494c68bd2fa735.jpg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11/13/2023 00:55:39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Promoted Music -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1789988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751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3DF5AB-9ABA-4F49-9346-1D14DCDDC0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10/22/2023 - 11/20/2023</a:t>
            </a:r>
          </a:p>
        </p:txBody>
      </p:sp>
    </p:spTree>
    <p:extLst>
      <p:ext uri="{BB962C8B-B14F-4D97-AF65-F5344CB8AC3E}">
        <p14:creationId xmlns:p14="http://schemas.microsoft.com/office/powerpoint/2010/main" val="3996731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654B2-D213-4538-A3B4-5C3E56C73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@bmwmotorrad bmwmotorrad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C8CBF7-9597-42B4-AB1A-66BBFC0865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24821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90360457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709964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572077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629413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327754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0336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86717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90904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82954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4480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539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@bmwmotorrad bmwmotorrad - 2023-10-23 07:37:48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https://quintly-image-storage.s3.amazonaws.com/d437af7c727be98f4333ef4871232a19/2ba8728a2f5e6f7619d2bb0c379c022e.jpg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11/13/2023 06:59:10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Promoted Music -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1673621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339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209865-B983-479A-BDC2-981634EA0E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10/22/2023 - 11/20/2023</a:t>
            </a:r>
          </a:p>
        </p:txBody>
      </p:sp>
    </p:spTree>
    <p:extLst>
      <p:ext uri="{BB962C8B-B14F-4D97-AF65-F5344CB8AC3E}">
        <p14:creationId xmlns:p14="http://schemas.microsoft.com/office/powerpoint/2010/main" val="5479631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1313</Words>
  <Application>Microsoft Office PowerPoint</Application>
  <PresentationFormat>On-screen Show (4:3)</PresentationFormat>
  <Paragraphs>381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Tiktok Videos Table | @bmwmotorrad bmwmotorrad - 1 of 13</vt:lpstr>
      <vt:lpstr>Tiktok Videos Table | @bmwmotorrad bmwmotorrad - 2 of 13</vt:lpstr>
      <vt:lpstr>Tiktok Videos Table | @bmwmotorrad bmwmotorrad - 3 of 13</vt:lpstr>
      <vt:lpstr>Tiktok Videos Table | @bmwmotorrad bmwmotorrad - 4 of 13</vt:lpstr>
      <vt:lpstr>Tiktok Videos Table | @bmwmotorrad bmwmotorrad - 5 of 13</vt:lpstr>
      <vt:lpstr>Tiktok Videos Table | @bmwmotorrad bmwmotorrad - 6 of 13</vt:lpstr>
      <vt:lpstr>Tiktok Videos Table | @bmwmotorrad bmwmotorrad - 7 of 13</vt:lpstr>
      <vt:lpstr>Tiktok Videos Table | @bmwmotorrad bmwmotorrad - 8 of 13</vt:lpstr>
      <vt:lpstr>Tiktok Videos Table | @bmwmotorrad bmwmotorrad - 9 of 13</vt:lpstr>
      <vt:lpstr>Tiktok Videos Table | @bmwmotorrad bmwmotorrad - 10 of 13</vt:lpstr>
      <vt:lpstr>Tiktok Videos Table | @bmwmotorrad bmwmotorrad - 11 of 13</vt:lpstr>
      <vt:lpstr>Tiktok Videos Table | @bmwmotorrad bmwmotorrad - 12 of 13</vt:lpstr>
      <vt:lpstr>Tiktok Videos Table | @bmwmotorrad bmwmotorrad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@bmwmotorrad bmwmotorrad - 1 of 13</dc:title>
  <dc:creator>Frederik Born</dc:creator>
  <cp:lastModifiedBy>Frederik Born</cp:lastModifiedBy>
  <cp:revision>1</cp:revision>
  <dcterms:created xsi:type="dcterms:W3CDTF">2023-11-21T13:27:08Z</dcterms:created>
  <dcterms:modified xsi:type="dcterms:W3CDTF">2023-11-21T13:29:36Z</dcterms:modified>
</cp:coreProperties>
</file>