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45200</c:v>
                </c:pt>
                <c:pt idx="1">
                  <c:v>45201</c:v>
                </c:pt>
                <c:pt idx="2">
                  <c:v>45202</c:v>
                </c:pt>
                <c:pt idx="3">
                  <c:v>45203</c:v>
                </c:pt>
                <c:pt idx="4">
                  <c:v>45204</c:v>
                </c:pt>
                <c:pt idx="5">
                  <c:v>45205</c:v>
                </c:pt>
                <c:pt idx="6">
                  <c:v>45206</c:v>
                </c:pt>
                <c:pt idx="7">
                  <c:v>45207</c:v>
                </c:pt>
                <c:pt idx="8">
                  <c:v>45208</c:v>
                </c:pt>
                <c:pt idx="9">
                  <c:v>45209</c:v>
                </c:pt>
                <c:pt idx="10">
                  <c:v>45210</c:v>
                </c:pt>
                <c:pt idx="11">
                  <c:v>45211</c:v>
                </c:pt>
                <c:pt idx="12">
                  <c:v>45212</c:v>
                </c:pt>
                <c:pt idx="13">
                  <c:v>45213</c:v>
                </c:pt>
                <c:pt idx="14">
                  <c:v>45214</c:v>
                </c:pt>
                <c:pt idx="15">
                  <c:v>45215</c:v>
                </c:pt>
                <c:pt idx="16">
                  <c:v>45216</c:v>
                </c:pt>
                <c:pt idx="17">
                  <c:v>45217</c:v>
                </c:pt>
                <c:pt idx="18">
                  <c:v>45218</c:v>
                </c:pt>
                <c:pt idx="19">
                  <c:v>45219</c:v>
                </c:pt>
                <c:pt idx="20">
                  <c:v>45220</c:v>
                </c:pt>
                <c:pt idx="21">
                  <c:v>45221</c:v>
                </c:pt>
                <c:pt idx="22">
                  <c:v>45222</c:v>
                </c:pt>
                <c:pt idx="23">
                  <c:v>45223</c:v>
                </c:pt>
                <c:pt idx="24">
                  <c:v>45224</c:v>
                </c:pt>
                <c:pt idx="25">
                  <c:v>45225</c:v>
                </c:pt>
                <c:pt idx="26">
                  <c:v>45226</c:v>
                </c:pt>
                <c:pt idx="27">
                  <c:v>45227</c:v>
                </c:pt>
                <c:pt idx="28">
                  <c:v>45228</c:v>
                </c:pt>
                <c:pt idx="29">
                  <c:v>45229</c:v>
                </c:pt>
                <c:pt idx="30">
                  <c:v>45230</c:v>
                </c:pt>
                <c:pt idx="31">
                  <c:v>45231</c:v>
                </c:pt>
                <c:pt idx="32">
                  <c:v>45232</c:v>
                </c:pt>
                <c:pt idx="33">
                  <c:v>45233</c:v>
                </c:pt>
                <c:pt idx="34">
                  <c:v>45234</c:v>
                </c:pt>
                <c:pt idx="35">
                  <c:v>45235</c:v>
                </c:pt>
                <c:pt idx="36">
                  <c:v>45236</c:v>
                </c:pt>
                <c:pt idx="37">
                  <c:v>45237</c:v>
                </c:pt>
                <c:pt idx="38">
                  <c:v>45238</c:v>
                </c:pt>
                <c:pt idx="39">
                  <c:v>45239</c:v>
                </c:pt>
                <c:pt idx="40">
                  <c:v>45240</c:v>
                </c:pt>
                <c:pt idx="41">
                  <c:v>45241</c:v>
                </c:pt>
                <c:pt idx="42">
                  <c:v>45242</c:v>
                </c:pt>
                <c:pt idx="43">
                  <c:v>45243</c:v>
                </c:pt>
                <c:pt idx="44">
                  <c:v>45244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2797726</c:v>
                </c:pt>
                <c:pt idx="1">
                  <c:v>2799246</c:v>
                </c:pt>
                <c:pt idx="2">
                  <c:v>2800960</c:v>
                </c:pt>
                <c:pt idx="3">
                  <c:v>2802796</c:v>
                </c:pt>
                <c:pt idx="4">
                  <c:v>2803969</c:v>
                </c:pt>
                <c:pt idx="5">
                  <c:v>2805497</c:v>
                </c:pt>
                <c:pt idx="6">
                  <c:v>2808044</c:v>
                </c:pt>
                <c:pt idx="7">
                  <c:v>2811203</c:v>
                </c:pt>
                <c:pt idx="8">
                  <c:v>2812648</c:v>
                </c:pt>
                <c:pt idx="9">
                  <c:v>2814643</c:v>
                </c:pt>
                <c:pt idx="10">
                  <c:v>2816286</c:v>
                </c:pt>
                <c:pt idx="11">
                  <c:v>2817441</c:v>
                </c:pt>
                <c:pt idx="12">
                  <c:v>2818447</c:v>
                </c:pt>
                <c:pt idx="13">
                  <c:v>2819521</c:v>
                </c:pt>
                <c:pt idx="14">
                  <c:v>2820395</c:v>
                </c:pt>
                <c:pt idx="15">
                  <c:v>2821098</c:v>
                </c:pt>
                <c:pt idx="16">
                  <c:v>2821433</c:v>
                </c:pt>
                <c:pt idx="17">
                  <c:v>2821862</c:v>
                </c:pt>
                <c:pt idx="18">
                  <c:v>2822342</c:v>
                </c:pt>
                <c:pt idx="19">
                  <c:v>2823775</c:v>
                </c:pt>
                <c:pt idx="20">
                  <c:v>2823568</c:v>
                </c:pt>
                <c:pt idx="21">
                  <c:v>2824357</c:v>
                </c:pt>
                <c:pt idx="22">
                  <c:v>2824921</c:v>
                </c:pt>
                <c:pt idx="23">
                  <c:v>2825503</c:v>
                </c:pt>
                <c:pt idx="24">
                  <c:v>2826234</c:v>
                </c:pt>
                <c:pt idx="25">
                  <c:v>2827260</c:v>
                </c:pt>
                <c:pt idx="26">
                  <c:v>2829015</c:v>
                </c:pt>
                <c:pt idx="27">
                  <c:v>2831233</c:v>
                </c:pt>
                <c:pt idx="28">
                  <c:v>2833281</c:v>
                </c:pt>
                <c:pt idx="29">
                  <c:v>2835293</c:v>
                </c:pt>
                <c:pt idx="30">
                  <c:v>2837227</c:v>
                </c:pt>
                <c:pt idx="31">
                  <c:v>2841006</c:v>
                </c:pt>
                <c:pt idx="32">
                  <c:v>2846500</c:v>
                </c:pt>
                <c:pt idx="33">
                  <c:v>2851463</c:v>
                </c:pt>
                <c:pt idx="34">
                  <c:v>2856260</c:v>
                </c:pt>
                <c:pt idx="35">
                  <c:v>2861392</c:v>
                </c:pt>
                <c:pt idx="36">
                  <c:v>2866594</c:v>
                </c:pt>
                <c:pt idx="37">
                  <c:v>2871354</c:v>
                </c:pt>
                <c:pt idx="38">
                  <c:v>2875128</c:v>
                </c:pt>
                <c:pt idx="39">
                  <c:v>2878625</c:v>
                </c:pt>
                <c:pt idx="40">
                  <c:v>2881874</c:v>
                </c:pt>
                <c:pt idx="41">
                  <c:v>2885945</c:v>
                </c:pt>
                <c:pt idx="42">
                  <c:v>2888771</c:v>
                </c:pt>
                <c:pt idx="43">
                  <c:v>2890768</c:v>
                </c:pt>
                <c:pt idx="44">
                  <c:v>2891689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AC-4C66-AF0D-B2C49B05F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632088"/>
        <c:axId val="372171032"/>
      </c:lineChart>
      <c:dateAx>
        <c:axId val="370632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171032"/>
        <c:crosses val="autoZero"/>
        <c:auto val="1"/>
        <c:lblOffset val="100"/>
        <c:baseTimeUnit val="days"/>
      </c:dateAx>
      <c:valAx>
        <c:axId val="37217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3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DD459-A054-442B-9011-A0363557A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408A0-CDB8-4C6A-82C0-C82740AB20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3653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E6811-62E3-4073-B34B-9865D21E9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10/01/2023 - 11/14/2023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074EA-E6F2-4F9F-B006-D8B5007C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08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 Motorrad Global</dc:title>
  <dc:creator>Frederik Born</dc:creator>
  <cp:lastModifiedBy>Frederik Born</cp:lastModifiedBy>
  <cp:revision>1</cp:revision>
  <dcterms:created xsi:type="dcterms:W3CDTF">2023-11-14T13:30:02Z</dcterms:created>
  <dcterms:modified xsi:type="dcterms:W3CDTF">2023-11-14T13:30:06Z</dcterms:modified>
</cp:coreProperties>
</file>