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@BMWMotorrad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45237</c:v>
                </c:pt>
                <c:pt idx="1">
                  <c:v>45238</c:v>
                </c:pt>
                <c:pt idx="2">
                  <c:v>45239</c:v>
                </c:pt>
                <c:pt idx="3">
                  <c:v>45240</c:v>
                </c:pt>
                <c:pt idx="4">
                  <c:v>45241</c:v>
                </c:pt>
                <c:pt idx="5">
                  <c:v>45242</c:v>
                </c:pt>
                <c:pt idx="6">
                  <c:v>45243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182659</c:v>
                </c:pt>
                <c:pt idx="1">
                  <c:v>182667</c:v>
                </c:pt>
                <c:pt idx="2">
                  <c:v>182682</c:v>
                </c:pt>
                <c:pt idx="3">
                  <c:v>182681</c:v>
                </c:pt>
                <c:pt idx="4">
                  <c:v>182694</c:v>
                </c:pt>
                <c:pt idx="5">
                  <c:v>182699</c:v>
                </c:pt>
                <c:pt idx="6">
                  <c:v>182695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6F-4FF3-8994-2E218D8E9D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5961856"/>
        <c:axId val="365960544"/>
      </c:lineChart>
      <c:dateAx>
        <c:axId val="365961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960544"/>
        <c:crosses val="autoZero"/>
        <c:auto val="1"/>
        <c:lblOffset val="100"/>
        <c:baseTimeUnit val="days"/>
      </c:dateAx>
      <c:valAx>
        <c:axId val="365960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961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E315F-6FDB-4EF0-AE2F-FDE6D7F3E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A1371F-824E-443D-925B-F56344CBA8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36166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9BC064-FD65-4870-88CB-0F285E0351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11/07/2023 - 11/13/2023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5DD826-676E-4DD6-8120-FEF59BA1A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6550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Followers Total | BMW Motorrad Global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BMW Motorrad Global</dc:title>
  <dc:creator>Frederik Born</dc:creator>
  <cp:lastModifiedBy>Frederik Born</cp:lastModifiedBy>
  <cp:revision>1</cp:revision>
  <dcterms:created xsi:type="dcterms:W3CDTF">2023-11-14T13:21:20Z</dcterms:created>
  <dcterms:modified xsi:type="dcterms:W3CDTF">2023-11-14T13:21:32Z</dcterms:modified>
</cp:coreProperties>
</file>