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Viessmann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Sheet1!$A$2:$A$46</c:f>
              <c:numCache>
                <c:formatCode>m/d/yyyy</c:formatCode>
                <c:ptCount val="45"/>
                <c:pt idx="0">
                  <c:v>45200</c:v>
                </c:pt>
                <c:pt idx="1">
                  <c:v>45201</c:v>
                </c:pt>
                <c:pt idx="2">
                  <c:v>45202</c:v>
                </c:pt>
                <c:pt idx="3">
                  <c:v>45203</c:v>
                </c:pt>
                <c:pt idx="4">
                  <c:v>45204</c:v>
                </c:pt>
                <c:pt idx="5">
                  <c:v>45205</c:v>
                </c:pt>
                <c:pt idx="6">
                  <c:v>45206</c:v>
                </c:pt>
                <c:pt idx="7">
                  <c:v>45207</c:v>
                </c:pt>
                <c:pt idx="8">
                  <c:v>45208</c:v>
                </c:pt>
                <c:pt idx="9">
                  <c:v>45209</c:v>
                </c:pt>
                <c:pt idx="10">
                  <c:v>45210</c:v>
                </c:pt>
                <c:pt idx="11">
                  <c:v>45211</c:v>
                </c:pt>
                <c:pt idx="12">
                  <c:v>45212</c:v>
                </c:pt>
                <c:pt idx="13">
                  <c:v>45213</c:v>
                </c:pt>
                <c:pt idx="14">
                  <c:v>45214</c:v>
                </c:pt>
                <c:pt idx="15">
                  <c:v>45215</c:v>
                </c:pt>
                <c:pt idx="16">
                  <c:v>45216</c:v>
                </c:pt>
                <c:pt idx="17">
                  <c:v>45217</c:v>
                </c:pt>
                <c:pt idx="18">
                  <c:v>45218</c:v>
                </c:pt>
                <c:pt idx="19">
                  <c:v>45219</c:v>
                </c:pt>
                <c:pt idx="20">
                  <c:v>45220</c:v>
                </c:pt>
                <c:pt idx="21">
                  <c:v>45221</c:v>
                </c:pt>
                <c:pt idx="22">
                  <c:v>45222</c:v>
                </c:pt>
                <c:pt idx="23">
                  <c:v>45223</c:v>
                </c:pt>
                <c:pt idx="24">
                  <c:v>45224</c:v>
                </c:pt>
                <c:pt idx="25">
                  <c:v>45225</c:v>
                </c:pt>
                <c:pt idx="26">
                  <c:v>45226</c:v>
                </c:pt>
                <c:pt idx="27">
                  <c:v>45227</c:v>
                </c:pt>
                <c:pt idx="28">
                  <c:v>45228</c:v>
                </c:pt>
                <c:pt idx="29">
                  <c:v>45229</c:v>
                </c:pt>
                <c:pt idx="30">
                  <c:v>45230</c:v>
                </c:pt>
                <c:pt idx="31">
                  <c:v>45231</c:v>
                </c:pt>
                <c:pt idx="32">
                  <c:v>45232</c:v>
                </c:pt>
                <c:pt idx="33">
                  <c:v>45233</c:v>
                </c:pt>
                <c:pt idx="34">
                  <c:v>45234</c:v>
                </c:pt>
                <c:pt idx="35">
                  <c:v>45235</c:v>
                </c:pt>
                <c:pt idx="36">
                  <c:v>45236</c:v>
                </c:pt>
                <c:pt idx="37">
                  <c:v>45237</c:v>
                </c:pt>
                <c:pt idx="38">
                  <c:v>45238</c:v>
                </c:pt>
                <c:pt idx="39">
                  <c:v>45239</c:v>
                </c:pt>
                <c:pt idx="40">
                  <c:v>45240</c:v>
                </c:pt>
                <c:pt idx="41">
                  <c:v>45241</c:v>
                </c:pt>
                <c:pt idx="42">
                  <c:v>45242</c:v>
                </c:pt>
                <c:pt idx="43">
                  <c:v>45243</c:v>
                </c:pt>
                <c:pt idx="44">
                  <c:v>45244</c:v>
                </c:pt>
              </c:numCache>
            </c:numRef>
          </c:cat>
          <c:val>
            <c:numRef>
              <c:f>Sheet1!$B$2:$B$46</c:f>
              <c:numCache>
                <c:formatCode>General</c:formatCode>
                <c:ptCount val="4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18-4BEB-8FD3-24248AF35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276816"/>
        <c:axId val="236277800"/>
      </c:lineChart>
      <c:dateAx>
        <c:axId val="23627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77800"/>
        <c:crosses val="autoZero"/>
        <c:auto val="1"/>
        <c:lblOffset val="100"/>
        <c:baseTimeUnit val="days"/>
      </c:dateAx>
      <c:valAx>
        <c:axId val="23627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2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85A2-415C-4F07-8B1F-504ECE4C8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Video Posts | Viessmann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9DF753-7210-4BA6-AAE7-FB626877A4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546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E8479-6637-4772-8840-FA26CBBD3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10/01/2023 - 11/14/2023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7F11FF-54E4-40FA-896D-2DBD1C8E7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2060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Video Posts | Viessmann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Video Posts | Viessmann</dc:title>
  <dc:creator>Frederik Born</dc:creator>
  <cp:lastModifiedBy>Frederik Born</cp:lastModifiedBy>
  <cp:revision>1</cp:revision>
  <dcterms:created xsi:type="dcterms:W3CDTF">2023-11-14T13:00:55Z</dcterms:created>
  <dcterms:modified xsi:type="dcterms:W3CDTF">2023-11-14T13:01:12Z</dcterms:modified>
</cp:coreProperties>
</file>