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Sheet1!$A$2:$A$46</c:f>
            </c:multiLvlStrRef>
          </c:cat>
          <c:val>
            <c:numRef>
              <c:f>Sheet1!$B$2:$B$46</c:f>
            </c:numRef>
          </c:val>
          <c:smooth val="0"/>
          <c:extLst>
            <c:ext xmlns:c16="http://schemas.microsoft.com/office/drawing/2014/chart" uri="{C3380CC4-5D6E-409C-BE32-E72D297353CC}">
              <c16:uniqueId val="{00000000-DFFA-431B-9BC8-93977C4676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5727856"/>
        <c:axId val="365727200"/>
      </c:lineChart>
      <c:catAx>
        <c:axId val="365727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5727200"/>
        <c:crosses val="autoZero"/>
        <c:auto val="1"/>
        <c:lblAlgn val="ctr"/>
        <c:lblOffset val="100"/>
        <c:noMultiLvlLbl val="0"/>
      </c:catAx>
      <c:valAx>
        <c:axId val="365727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5727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23B818-9022-43BC-878F-B4BC7B9A35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Viessmann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2363207-F803-48FA-AFF0-BFEB7058E6C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992465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181F11-2E23-41D8-9D13-D4B28ABC30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10/01/2023 - 11/14/2023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A69F9C-F10E-4B2B-A6D1-FE5F57BE6A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047252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Average Interactions Per Post | Viessmann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Interactions Per Post | Viessmann</dc:title>
  <dc:creator>Frederik Born</dc:creator>
  <cp:lastModifiedBy>Frederik Born</cp:lastModifiedBy>
  <cp:revision>1</cp:revision>
  <dcterms:created xsi:type="dcterms:W3CDTF">2023-11-14T12:59:59Z</dcterms:created>
  <dcterms:modified xsi:type="dcterms:W3CDTF">2023-11-14T13:00:16Z</dcterms:modified>
</cp:coreProperties>
</file>