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1E1C-D17C-4636-8C85-D58A92A88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00930-88BE-4672-933F-93B5FFC084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708221"/>
              </p:ext>
            </p:extLst>
          </p:nvPr>
        </p:nvGraphicFramePr>
        <p:xfrm>
          <a:off x="457200" y="1731963"/>
          <a:ext cx="818489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59570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1547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509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6839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5133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5440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056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045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4128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5711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896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7871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556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777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6385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33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1823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929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435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123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0455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6569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208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398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144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632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697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697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560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297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182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7322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8160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7608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213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B2255-AD25-4DA5-AB4B-DA8E2167D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05703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306CE-8B5F-4C70-A4D1-20EE34E7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3A9CE-2BDC-405B-9BE9-689939966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505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28837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369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145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0295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529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4935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135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2674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860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4956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0625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75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6088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1249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998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5285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1861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2251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624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372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798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0036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9571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109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598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249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5413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774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8842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075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484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5253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579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3490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23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- 2023-11-13 16:00:21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new BMW #MXR and #S1000XR are a dream come true for all of those who want to ride the full distance but without compromising performance. 💪
Enjoy some of the sketches by our design team!  😍
#MakeLifeARide #M1000XR #NeverStopChallenging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https://quintly-image-storage.s3.amazonaws.com/c2402342aa99e1156075912d4463566b/b7a37075c657f5fa6863037723ff6937.jpg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156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C2772-A00D-47CF-BD1D-D43200FC1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4278378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FA450-4818-4DB0-A4C5-1EC5B906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5298E-9945-4FDC-830D-7833E4ED9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659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35595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4696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138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404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0657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8415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703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8280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694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429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8217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509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19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902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36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978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1070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9702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82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206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7945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6208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674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8791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757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795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116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835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603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3807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381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0198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1949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882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55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- 2023-11-12 16:00:12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road is yours! Take it with style on the #BMWR18.
Where are you heading to? 😎
📸: rnuting (IG)
#MakeLifeARide #Soulfuel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https://quintly-image-storage.s3.amazonaws.com/c2402342aa99e1156075912d4463566b/5e1aec06ee1a1c7e72c46e1956782b5e.jpg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25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F0FFD-3B11-4EF0-A88C-8685C8924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393731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1FB3B-274D-484F-AE27-0CD2968E9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C86D75-050E-434A-A8DB-01F908BF4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945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11208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7519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3152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958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104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295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37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394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13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997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1834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6634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407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654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642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544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418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2475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218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968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1707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2268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131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302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434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244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9705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5523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7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9068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1340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025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214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915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3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- 2023-11-11 16:00:19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Riding with precision and style — BMW #F900R! 💯
Behind the muscular design of the F 900 R stands pure riding enjoyment. The precise edges emphasize athleticism. 
Why wait?
👉 bmw-motorrad.com/en/shorturls/f900r.html?tl=soc-face-f90r-pro-mn-.-.-nonsocso-.-.FF84FB71&amp;context=smigxq
#MakeLifeARide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https://quintly-image-storage.s3.amazonaws.com/c2402342aa99e1156075912d4463566b/b1232a6e7d333b6a86d50ea2adee5c8a.jpg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433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976EF-3854-46A8-BDB7-46125F49F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89760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397A-7C4A-4D61-8B97-A397E3A1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37988-7F25-439C-9E46-C24380B02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398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48077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5640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459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972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8921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124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997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831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3467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3640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805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7012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981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736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756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913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199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853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937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5752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911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952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193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6319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6517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895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171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2569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1257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59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5832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088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0238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974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7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future of urban mobility! 🌆 #PluggedToLife
With a groundbreaking design and intelligent connectivity solutions, the BMW CE 04 isn't just a ride — it's an experience. 😍
Check our website for more:
bmw-motorrad.com/en/shorturls/ce04.html?tl=soc-face-k07k-pro-mn-.-.-socsocso-.-.0420F05E&amp;context=smfbxq
#MakeLifeARide #BMWCE04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https://quintly-image-storage.s3.amazonaws.com/c2402342aa99e1156075912d4463566b/c42b1482caee6705d62ee7c7b99f5ae2.jpg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736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CA60E-353C-4952-BEC2-38A26E530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646225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5B7DF-4848-4B11-96D9-BB98BDD7F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5CEFBA-4114-4D8C-9EC8-C7FF55D22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527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7515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0820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116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403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133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3591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316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187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1080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46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7384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501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3849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504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143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882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78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1449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579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265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381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6399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680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956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7058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625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2497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820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82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2326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167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366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4267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122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35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- 2023-11-08 16:02:36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 power on demand! 🔥 #WeAreM
Click and save your favourite shot of the mighty new #MXR and save it as your new mobile screensaver. 📲 #WallpaperWednesday
#MakeLifeARide #M1000XR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https://quintly-image-storage.s3.amazonaws.com/c2402342aa99e1156075912d4463566b/7bf7b17377b8d3b28f09e16a531af967.jpg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833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20195-B26B-48D5-8FC9-7DB112E5C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92966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9633B-A922-4477-9EA2-A4391088D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C01147-EFAB-4FCE-B7B5-145FF2233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9600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4143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9250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795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386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6499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034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682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21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780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248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1806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0126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371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587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0407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1837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6473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012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1647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866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3945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254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700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596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2826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242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47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1106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138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966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589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086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562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556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74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You get to pick the colour of your next adventure! 🤩
From the striking Option 719 over to the subtle, yet elegant Triple Black to the unmistakable GS Trophy and the base in Light White – which #R1300GS pleases you the most? 🙌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https://quintly-image-storage.s3.amazonaws.com/c2402342aa99e1156075912d4463566b/a505800aa969e032ee94d47a87e61f58.jpg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38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914F2-9139-4E2C-80F4-DB6B48E31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421069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1212</Words>
  <Application>Microsoft Office PowerPoint</Application>
  <PresentationFormat>On-screen Show (4:3)</PresentationFormat>
  <Paragraphs>456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Custom Original Own Posts Table | BMW Motorrad Global - 1 of 7</vt:lpstr>
      <vt:lpstr>Facebook Custom Original Own Posts Table | BMW Motorrad Global - 2 of 7</vt:lpstr>
      <vt:lpstr>Facebook Custom Original Own Posts Table | BMW Motorrad Global - 3 of 7</vt:lpstr>
      <vt:lpstr>Facebook Custom Original Own Posts Table | BMW Motorrad Global - 4 of 7</vt:lpstr>
      <vt:lpstr>Facebook Custom Original Own Posts Table | BMW Motorrad Global - 5 of 7</vt:lpstr>
      <vt:lpstr>Facebook Custom Original Own Posts Table | BMW Motorrad Global - 6 of 7</vt:lpstr>
      <vt:lpstr>Facebook Custom Original Own Posts Table | BMW Motorrad Global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Custom Original Own Posts Table | BMW Motorrad Global - 1 of 7</dc:title>
  <dc:creator>Frederik Born</dc:creator>
  <cp:lastModifiedBy>Frederik Born</cp:lastModifiedBy>
  <cp:revision>1</cp:revision>
  <dcterms:created xsi:type="dcterms:W3CDTF">2023-11-14T09:42:11Z</dcterms:created>
  <dcterms:modified xsi:type="dcterms:W3CDTF">2023-11-14T09:44:45Z</dcterms:modified>
</cp:coreProperties>
</file>