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9" r:id="rId51"/>
    <p:sldId id="310" r:id="rId52"/>
    <p:sldId id="311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  <p:sldId id="332" r:id="rId72"/>
    <p:sldId id="333" r:id="rId73"/>
    <p:sldId id="334" r:id="rId74"/>
    <p:sldId id="335" r:id="rId75"/>
    <p:sldId id="336" r:id="rId76"/>
    <p:sldId id="337" r:id="rId77"/>
    <p:sldId id="338" r:id="rId78"/>
    <p:sldId id="339" r:id="rId79"/>
    <p:sldId id="340" r:id="rId80"/>
    <p:sldId id="341" r:id="rId81"/>
    <p:sldId id="342" r:id="rId82"/>
    <p:sldId id="343" r:id="rId83"/>
    <p:sldId id="344" r:id="rId84"/>
    <p:sldId id="345" r:id="rId85"/>
    <p:sldId id="346" r:id="rId86"/>
    <p:sldId id="347" r:id="rId87"/>
    <p:sldId id="348" r:id="rId88"/>
    <p:sldId id="349" r:id="rId89"/>
    <p:sldId id="351" r:id="rId90"/>
    <p:sldId id="352" r:id="rId91"/>
    <p:sldId id="353" r:id="rId92"/>
    <p:sldId id="354" r:id="rId93"/>
    <p:sldId id="355" r:id="rId94"/>
    <p:sldId id="356" r:id="rId95"/>
    <p:sldId id="357" r:id="rId96"/>
    <p:sldId id="358" r:id="rId97"/>
    <p:sldId id="359" r:id="rId98"/>
    <p:sldId id="360" r:id="rId99"/>
    <p:sldId id="361" r:id="rId100"/>
    <p:sldId id="362" r:id="rId101"/>
    <p:sldId id="363" r:id="rId102"/>
    <p:sldId id="364" r:id="rId103"/>
    <p:sldId id="365" r:id="rId104"/>
    <p:sldId id="366" r:id="rId105"/>
    <p:sldId id="367" r:id="rId106"/>
    <p:sldId id="368" r:id="rId107"/>
    <p:sldId id="369" r:id="rId108"/>
    <p:sldId id="370" r:id="rId10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0"/>
      <p:bold r:id="rId111"/>
      <p:italic r:id="rId112"/>
      <p:boldItalic r:id="rId1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3.fntdata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font" Target="fonts/font1.fntdata"/><Relationship Id="rId115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182659</c:v>
                </c:pt>
                <c:pt idx="1">
                  <c:v>182667</c:v>
                </c:pt>
                <c:pt idx="2">
                  <c:v>182682</c:v>
                </c:pt>
                <c:pt idx="3">
                  <c:v>182681</c:v>
                </c:pt>
                <c:pt idx="4">
                  <c:v>182694</c:v>
                </c:pt>
                <c:pt idx="5">
                  <c:v>182699</c:v>
                </c:pt>
                <c:pt idx="6">
                  <c:v>182695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66-4F56-9C0A-264427B48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5936616"/>
        <c:axId val="535927760"/>
      </c:lineChart>
      <c:dateAx>
        <c:axId val="535936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927760"/>
        <c:crosses val="autoZero"/>
        <c:auto val="1"/>
        <c:lblOffset val="100"/>
        <c:baseTimeUnit val="days"/>
      </c:dateAx>
      <c:valAx>
        <c:axId val="53592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93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0.154388577435179</c:v>
                </c:pt>
                <c:pt idx="1">
                  <c:v>8.1570980439388402E-2</c:v>
                </c:pt>
                <c:pt idx="2">
                  <c:v>6.7333063271182506E-2</c:v>
                </c:pt>
                <c:pt idx="3">
                  <c:v>6.5688276284889997E-3</c:v>
                </c:pt>
                <c:pt idx="4">
                  <c:v>5.6380585372796103E-2</c:v>
                </c:pt>
                <c:pt idx="5">
                  <c:v>7.44406007794369E-2</c:v>
                </c:pt>
                <c:pt idx="6">
                  <c:v>8.7576698030071606E-2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AE-44B8-98F0-BC7AD16267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318640"/>
        <c:axId val="250312408"/>
      </c:lineChart>
      <c:dateAx>
        <c:axId val="250318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12408"/>
        <c:crosses val="autoZero"/>
        <c:auto val="1"/>
        <c:lblOffset val="100"/>
        <c:baseTimeUnit val="days"/>
      </c:dateAx>
      <c:valAx>
        <c:axId val="25031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1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39387</c:v>
                </c:pt>
                <c:pt idx="1">
                  <c:v>39404</c:v>
                </c:pt>
                <c:pt idx="2">
                  <c:v>39417</c:v>
                </c:pt>
                <c:pt idx="3">
                  <c:v>39441</c:v>
                </c:pt>
                <c:pt idx="4">
                  <c:v>39454</c:v>
                </c:pt>
                <c:pt idx="5">
                  <c:v>39468</c:v>
                </c:pt>
                <c:pt idx="6">
                  <c:v>39490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48-44C6-9F4E-717537BD68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312080"/>
        <c:axId val="250321264"/>
      </c:lineChart>
      <c:dateAx>
        <c:axId val="250312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21264"/>
        <c:crosses val="autoZero"/>
        <c:auto val="1"/>
        <c:lblOffset val="100"/>
        <c:baseTimeUnit val="days"/>
      </c:dateAx>
      <c:valAx>
        <c:axId val="25032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1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@bmwmotorrad 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FE-4A7F-BD10-2510D84581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0368160"/>
        <c:axId val="540371768"/>
      </c:lineChart>
      <c:dateAx>
        <c:axId val="540368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371768"/>
        <c:crosses val="autoZero"/>
        <c:auto val="1"/>
        <c:lblOffset val="100"/>
        <c:baseTimeUnit val="days"/>
      </c:dateAx>
      <c:valAx>
        <c:axId val="54037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36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1896</c:v>
                </c:pt>
                <c:pt idx="1">
                  <c:v>1205</c:v>
                </c:pt>
                <c:pt idx="2">
                  <c:v>378</c:v>
                </c:pt>
                <c:pt idx="3">
                  <c:v>0</c:v>
                </c:pt>
                <c:pt idx="4">
                  <c:v>555</c:v>
                </c:pt>
                <c:pt idx="5">
                  <c:v>451</c:v>
                </c:pt>
                <c:pt idx="6">
                  <c:v>566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D4-472A-8991-CB95BAE1D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0374392"/>
        <c:axId val="540367832"/>
      </c:lineChart>
      <c:dateAx>
        <c:axId val="540374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367832"/>
        <c:crosses val="autoZero"/>
        <c:auto val="1"/>
        <c:lblOffset val="100"/>
        <c:baseTimeUnit val="days"/>
      </c:dateAx>
      <c:valAx>
        <c:axId val="54036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37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DA-4E6E-80B4-825448D1A0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0377672"/>
        <c:axId val="540381936"/>
      </c:lineChart>
      <c:dateAx>
        <c:axId val="540377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381936"/>
        <c:crosses val="autoZero"/>
        <c:auto val="1"/>
        <c:lblOffset val="100"/>
        <c:baseTimeUnit val="days"/>
      </c:dateAx>
      <c:valAx>
        <c:axId val="54038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37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18754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10873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0F-4B7A-80EB-53ABE1F48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5934320"/>
        <c:axId val="535934976"/>
      </c:lineChart>
      <c:dateAx>
        <c:axId val="535934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934976"/>
        <c:crosses val="autoZero"/>
        <c:auto val="1"/>
        <c:lblOffset val="100"/>
        <c:baseTimeUnit val="days"/>
      </c:dateAx>
      <c:valAx>
        <c:axId val="53593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93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13340</c:v>
                </c:pt>
                <c:pt idx="1">
                  <c:v>7412</c:v>
                </c:pt>
                <c:pt idx="2">
                  <c:v>4388</c:v>
                </c:pt>
                <c:pt idx="3">
                  <c:v>2954</c:v>
                </c:pt>
                <c:pt idx="4">
                  <c:v>2683</c:v>
                </c:pt>
                <c:pt idx="5">
                  <c:v>2979</c:v>
                </c:pt>
                <c:pt idx="6">
                  <c:v>12494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28-46D5-9F7B-DFDD5643DA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074480"/>
        <c:axId val="372064312"/>
      </c:lineChart>
      <c:dateAx>
        <c:axId val="372074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064312"/>
        <c:crosses val="autoZero"/>
        <c:auto val="1"/>
        <c:lblOffset val="100"/>
        <c:baseTimeUnit val="days"/>
      </c:dateAx>
      <c:valAx>
        <c:axId val="37206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07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293000</c:v>
                </c:pt>
                <c:pt idx="1">
                  <c:v>293000</c:v>
                </c:pt>
                <c:pt idx="2">
                  <c:v>293000</c:v>
                </c:pt>
                <c:pt idx="3">
                  <c:v>293000</c:v>
                </c:pt>
                <c:pt idx="4">
                  <c:v>294000</c:v>
                </c:pt>
                <c:pt idx="5">
                  <c:v>294000</c:v>
                </c:pt>
                <c:pt idx="6">
                  <c:v>294000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B5-47DB-A97C-2162AF201F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843056"/>
        <c:axId val="364843384"/>
      </c:lineChart>
      <c:dateAx>
        <c:axId val="364843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43384"/>
        <c:crosses val="autoZero"/>
        <c:auto val="1"/>
        <c:lblOffset val="100"/>
        <c:baseTimeUnit val="days"/>
      </c:dateAx>
      <c:valAx>
        <c:axId val="36484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4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75508567</c:v>
                </c:pt>
                <c:pt idx="1">
                  <c:v>75532027</c:v>
                </c:pt>
                <c:pt idx="2">
                  <c:v>75549470</c:v>
                </c:pt>
                <c:pt idx="3">
                  <c:v>75568580</c:v>
                </c:pt>
                <c:pt idx="4">
                  <c:v>75587220</c:v>
                </c:pt>
                <c:pt idx="5">
                  <c:v>75607668</c:v>
                </c:pt>
                <c:pt idx="6">
                  <c:v>75629173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64-47C1-AE50-50ACEF15B8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544032"/>
        <c:axId val="440549608"/>
      </c:lineChart>
      <c:dateAx>
        <c:axId val="440544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549608"/>
        <c:crosses val="autoZero"/>
        <c:auto val="1"/>
        <c:lblOffset val="100"/>
        <c:baseTimeUnit val="days"/>
      </c:dateAx>
      <c:valAx>
        <c:axId val="44054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54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739</c:v>
                </c:pt>
                <c:pt idx="1">
                  <c:v>739</c:v>
                </c:pt>
                <c:pt idx="2">
                  <c:v>739</c:v>
                </c:pt>
                <c:pt idx="3">
                  <c:v>739</c:v>
                </c:pt>
                <c:pt idx="4">
                  <c:v>739</c:v>
                </c:pt>
                <c:pt idx="5">
                  <c:v>740</c:v>
                </c:pt>
                <c:pt idx="6">
                  <c:v>740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88-4B07-8D4C-9D48A3FB22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555840"/>
        <c:axId val="440554856"/>
      </c:lineChart>
      <c:dateAx>
        <c:axId val="440555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554856"/>
        <c:crosses val="autoZero"/>
        <c:auto val="1"/>
        <c:lblOffset val="100"/>
        <c:baseTimeUnit val="days"/>
      </c:dateAx>
      <c:valAx>
        <c:axId val="44055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55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3054167</c:v>
                </c:pt>
                <c:pt idx="1">
                  <c:v>3054135</c:v>
                </c:pt>
                <c:pt idx="2">
                  <c:v>3054124</c:v>
                </c:pt>
                <c:pt idx="3">
                  <c:v>3054109</c:v>
                </c:pt>
                <c:pt idx="4">
                  <c:v>3054097</c:v>
                </c:pt>
                <c:pt idx="5">
                  <c:v>3054059</c:v>
                </c:pt>
                <c:pt idx="6">
                  <c:v>3053985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3F-49B3-B796-E7A8F9CE7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559776"/>
        <c:axId val="440562400"/>
      </c:lineChart>
      <c:dateAx>
        <c:axId val="440559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562400"/>
        <c:crosses val="autoZero"/>
        <c:auto val="1"/>
        <c:lblOffset val="100"/>
        <c:baseTimeUnit val="days"/>
      </c:dateAx>
      <c:valAx>
        <c:axId val="44056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55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2871354</c:v>
                </c:pt>
                <c:pt idx="1">
                  <c:v>2875128</c:v>
                </c:pt>
                <c:pt idx="2">
                  <c:v>2878625</c:v>
                </c:pt>
                <c:pt idx="3">
                  <c:v>2881874</c:v>
                </c:pt>
                <c:pt idx="4">
                  <c:v>2885945</c:v>
                </c:pt>
                <c:pt idx="5">
                  <c:v>2888771</c:v>
                </c:pt>
                <c:pt idx="6">
                  <c:v>2890768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3E-476B-95D0-062294B7B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572896"/>
        <c:axId val="440564040"/>
      </c:lineChart>
      <c:dateAx>
        <c:axId val="440572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564040"/>
        <c:crosses val="autoZero"/>
        <c:auto val="1"/>
        <c:lblOffset val="100"/>
        <c:baseTimeUnit val="days"/>
      </c:dateAx>
      <c:valAx>
        <c:axId val="44056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57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@bmwmotorrad 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F2-4805-81AB-90D9D93F11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9051696"/>
        <c:axId val="539042512"/>
      </c:lineChart>
      <c:dateAx>
        <c:axId val="539051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042512"/>
        <c:crosses val="autoZero"/>
        <c:auto val="1"/>
        <c:lblOffset val="100"/>
        <c:baseTimeUnit val="days"/>
      </c:dateAx>
      <c:valAx>
        <c:axId val="53904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05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3053652</c:v>
                </c:pt>
                <c:pt idx="1">
                  <c:v>3053660</c:v>
                </c:pt>
                <c:pt idx="2">
                  <c:v>3053664</c:v>
                </c:pt>
                <c:pt idx="3">
                  <c:v>3053687</c:v>
                </c:pt>
                <c:pt idx="4">
                  <c:v>3053689</c:v>
                </c:pt>
                <c:pt idx="5">
                  <c:v>3053658</c:v>
                </c:pt>
                <c:pt idx="6">
                  <c:v>3053979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FC-48C4-B795-C3B73B2D8A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9053008"/>
        <c:axId val="539061536"/>
      </c:lineChart>
      <c:dateAx>
        <c:axId val="539053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061536"/>
        <c:crosses val="autoZero"/>
        <c:auto val="1"/>
        <c:lblOffset val="100"/>
        <c:baseTimeUnit val="days"/>
      </c:dateAx>
      <c:valAx>
        <c:axId val="53906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05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348700</c:v>
                </c:pt>
                <c:pt idx="1">
                  <c:v>360824</c:v>
                </c:pt>
                <c:pt idx="2">
                  <c:v>556110</c:v>
                </c:pt>
                <c:pt idx="3">
                  <c:v>673654</c:v>
                </c:pt>
                <c:pt idx="4">
                  <c:v>776349</c:v>
                </c:pt>
                <c:pt idx="5">
                  <c:v>983662</c:v>
                </c:pt>
                <c:pt idx="6">
                  <c:v>653841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CB-4B1D-BDED-04C236D78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9053664"/>
        <c:axId val="539059568"/>
      </c:lineChart>
      <c:dateAx>
        <c:axId val="539053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059568"/>
        <c:crosses val="autoZero"/>
        <c:auto val="1"/>
        <c:lblOffset val="100"/>
        <c:baseTimeUnit val="days"/>
      </c:dateAx>
      <c:valAx>
        <c:axId val="53905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05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14112</c:v>
                </c:pt>
                <c:pt idx="1">
                  <c:v>35162</c:v>
                </c:pt>
                <c:pt idx="2">
                  <c:v>19287</c:v>
                </c:pt>
                <c:pt idx="3">
                  <c:v>39482</c:v>
                </c:pt>
                <c:pt idx="4">
                  <c:v>13398</c:v>
                </c:pt>
                <c:pt idx="5">
                  <c:v>8279</c:v>
                </c:pt>
                <c:pt idx="6">
                  <c:v>19493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84-4047-93DD-A7F90F388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9064160"/>
        <c:axId val="539063504"/>
      </c:lineChart>
      <c:dateAx>
        <c:axId val="539064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063504"/>
        <c:crosses val="autoZero"/>
        <c:auto val="1"/>
        <c:lblOffset val="100"/>
        <c:baseTimeUnit val="days"/>
      </c:dateAx>
      <c:valAx>
        <c:axId val="53906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06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Outcome Traffic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 Motorrad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1D-44E5-A9D2-DFF246AB5F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 Motorrad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1D-44E5-A9D2-DFF246AB5F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9068096"/>
        <c:axId val="539067768"/>
      </c:barChart>
      <c:catAx>
        <c:axId val="53906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067768"/>
        <c:crosses val="autoZero"/>
        <c:auto val="1"/>
        <c:lblAlgn val="ctr"/>
        <c:lblOffset val="100"/>
        <c:noMultiLvlLbl val="0"/>
      </c:catAx>
      <c:valAx>
        <c:axId val="53906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06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156DE-21C7-4BE9-B22E-6E5CACFBFF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 2.0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CFC260-5D2D-4FB0-9E40-866069A794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</a:p>
        </p:txBody>
      </p:sp>
    </p:spTree>
    <p:extLst>
      <p:ext uri="{BB962C8B-B14F-4D97-AF65-F5344CB8AC3E}">
        <p14:creationId xmlns:p14="http://schemas.microsoft.com/office/powerpoint/2010/main" val="487119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0C3E2-8C5B-476F-98B9-C055EEFD4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8BF9D2-BC7B-40AE-BA09-E843BF6D81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3737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373855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5869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2019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282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3458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6118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4944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2264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3143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2823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5063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4391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3252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3536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4669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9724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3846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2586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073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2151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7679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0786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892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5683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6291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1732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6453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7531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9874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0441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0536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2278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1572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6962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756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8383B-3879-4D3E-A8F1-792C21AB7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209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B55A5-472B-4F09-A98A-DD7536EDF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1F2704-4831-40F5-8B39-A9222B559B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596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480734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9284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8866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0938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2100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2983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2251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0185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1127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6599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069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930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6273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7669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2094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0372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0677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9889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40490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7398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7873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8859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1020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5308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1936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3496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926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1678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8041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2310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7272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1176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4024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326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244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- 2023-11-13 16:00:21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new BMW #MXR and #S1000XR are a dream come true for all of those who want to ride the full distance but without compromising performance. 💪
Enjoy some of the sketches by our design team!  😍
#MakeLifeARide #M1000XR #NeverStopChallenging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https://quintly-image-storage.s3.amazonaws.com/c2402342aa99e1156075912d4463566b/b7a37075c657f5fa6863037723ff6937.jpg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078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E4900-2320-437A-9134-915A11E8B7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699172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9547B-5DF3-4366-AC6B-A38FF7BF2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86D24B-3EB4-4ECF-A7ED-9071DF3B81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3403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0425036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9737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9448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4763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8723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1483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5114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4247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683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6738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9162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6504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2147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0957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0602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5585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0040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287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5034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0954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4066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2823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8688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7981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4628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5761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4602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1591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6853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1445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4330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4016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9065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1481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792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- 2023-11-12 16:00:12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road is yours! Take it with style on the #BMWR18.
Where are you heading to? 😎
📸: rnuting (IG)
#MakeLifeARide #Soulfuel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https://quintly-image-storage.s3.amazonaws.com/c2402342aa99e1156075912d4463566b/5e1aec06ee1a1c7e72c46e1956782b5e.jpg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412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348C5-BC7D-4E36-86B0-2E7D2DF67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681798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F064D-3900-48BF-B202-8956D9A13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3CD91E-CAA6-4B50-81E3-0F89B7939A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9175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637970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9209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6182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0676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2750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3293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8449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8119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5021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1777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0100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299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1143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6839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0229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5721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8964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5154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7706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3113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3389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0071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6677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2533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970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7121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1026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38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5855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6248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8072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9306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0198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8838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127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- 2023-11-11 16:00:19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Riding with precision and style — BMW #F900R! 💯
Behind the muscular design of the F 900 R stands pure riding enjoyment. The precise edges emphasize athleticism. 
Why wait?
👉 bmw-motorrad.com/en/shorturls/f900r.html?tl=soc-face-f90r-pro-mn-.-.-nonsocso-.-.FF84FB71&amp;context=smigxq
#MakeLifeARide #NeverStopChallenging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https://quintly-image-storage.s3.amazonaws.com/c2402342aa99e1156075912d4463566b/b1232a6e7d333b6a86d50ea2adee5c8a.jpg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2.1903 %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540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660B0-A8D9-4137-AA1E-9AC16FFEF2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234659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629DF-8C67-409F-A362-F91DDB6D8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9559D6-EDE2-4563-83A4-3D1BDD8FA8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516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0818592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2301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7658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714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8421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6344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6078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9552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3706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8455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635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6888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7193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8777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7154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6201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4799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5035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4521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6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8551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9384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4838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1639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8689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6621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1533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2946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4055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6754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9691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2298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7456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3513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83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16:00:31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future of urban mobility! 🌆 #PluggedToLife
With a groundbreaking design and intelligent connectivity solutions, the BMW CE 04 isn't just a ride — it's an experience. 😍
Check our website for more:
bmw-motorrad.com/en/shorturls/ce04.html?tl=soc-face-k07k-pro-mn-.-.-socsocso-.-.0420F05E&amp;context=smfbxq
#MakeLifeARide #BMWCE04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https://quintly-image-storage.s3.amazonaws.com/c2402342aa99e1156075912d4463566b/c42b1482caee6705d62ee7c7b99f5ae2.jpg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588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ECE1B-28CB-4E3A-9473-5932195033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283964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E6CC4-4344-419D-88CA-35F4A2C45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AAF785-592F-4A3A-AF90-0E4FD79D71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839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7563217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3610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9320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8634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3871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4082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3222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9891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9453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3844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5476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9425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650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018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9422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9191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0299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9174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2075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0977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4764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469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0386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2268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0121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9619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0368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4928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4882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9471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7240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1703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407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1622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30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- 2023-11-08 16:02:36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 power on demand! 🔥 #WeAreM
Click and save your favourite shot of the mighty new #MXR and save it as your new mobile screensaver. 📲 #WallpaperWednesday
#MakeLifeARide #M1000XR #NeverStopChallenging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https://quintly-image-storage.s3.amazonaws.com/c2402342aa99e1156075912d4463566b/7bf7b17377b8d3b28f09e16a531af967.jpg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347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FEA7E3-C45C-4757-A10A-4E1788979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972900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5C185-FDEC-4DB0-85D7-C8312888D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EDA2C8-DD9E-414D-9135-DA3A75B427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5532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2874551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5648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340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5321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6100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3706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3405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7074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4659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1609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682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7053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5164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4862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3314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8090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3674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8361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3667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627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8110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8648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8300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4478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390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561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5144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6068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4498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2185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7158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458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3447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6895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65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16:00:25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POV: You get to pick the colour of your next adventure! 🤩
From the striking Option 719 over to the subtle, yet elegant Triple Black to the unmistakable GS Trophy and the base in Light White – which #R1300GS pleases you the most? 🙌
#MakeLifeARide #SpiritOfGS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https://quintly-image-storage.s3.amazonaws.com/c2402342aa99e1156075912d4463566b/a505800aa969e032ee94d47a87e61f58.jpg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324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82A4D-C7A2-4EC7-B51C-6F30317CA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071371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1DFA0-27E6-41B6-B59B-F0CC09B0B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BMW Motorrad Global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5DFF4D-EC94-4083-AD5A-6F6A6E38AF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3936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974417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16293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0640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9788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289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0544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923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1669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9341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0497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5173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8356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137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- 2023-11-10 16:05:37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Breathtaking from every angle. 😮‍💨 @zaddy.rr 
#MakeLifeARide #S1000RR #NeverStopChallenging #CustomBike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https://quintly-image-storage.s3.amazonaws.com/23bcaaad6f671be913ac37b3ca0eb2d4/7ba49d3c8c04f286cd4ba582fc477509.jpg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301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8602E-12A9-427A-A972-05DFADCBF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953488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01AEF-2BD1-4743-94DD-CB133073C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BMW Motorrad Global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2E1798-227F-4053-8D18-2EAF05B067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3505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18140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97275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977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9216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4336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850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1112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5378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0320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6146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5073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452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71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- 2023-11-08 18:01:14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Can't get enough of the new #MXR? 
Visit our Story and save your favourite shot to set it as your new wallpaper! 🔥📲 #WallpaperWednesday
#MakeLifeARide #M1000XR #NeverStopChallenging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https://quintly-image-storage.s3.amazonaws.com/23bcaaad6f671be913ac37b3ca0eb2d4/564b5f6765a3cf6a7efea4cce1ad87c4.jpg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221864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964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0F333-AA6C-49EE-ABF1-0063A6FB6C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99545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54B2-71C0-4BFE-ACE3-B2A3E6FEC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BMW Motorrad Global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871380-623D-49FB-9E18-34D8F0915A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5354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825641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18087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054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7138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4868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608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895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4602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9786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8139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0988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9162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85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- 2023-11-09 12:39:47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Performance vibes! 🏁
#MakeLifeARide #M1000XR #NeverStopChallenging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https://quintly-image-storage.s3.amazonaws.com/23bcaaad6f671be913ac37b3ca0eb2d4/da6a638e19fc9e9718ab6ba8f319586a.jpg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36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- 2023-11-13 16:00:39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From dreams to reality! ✨
Tap through for some of the original sketches of the new #MXR and #S1000XR! #NeverStopChallenging
#MakeLifeARide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https://quintly-image-storage.s3.amazonaws.com/23bcaaad6f671be913ac37b3ca0eb2d4/db586c88f26425af910eea09e14398ac.jpg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180711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529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ABB8C-3896-495A-A484-C5A43600C2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016833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036EE-1981-4A61-B049-986B1D81E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BMW Motorrad Global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17B3D3-969F-40FE-9023-1E809572F5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4524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134020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40987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7412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112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0976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9907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5480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8597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4203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564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9817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4764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51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- 2023-11-12 13:00:01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Rate this transition from 1 to 10! 🤩
#MakeLifeARide #SpiritOfGS #R1250GS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https://quintly-image-storage.s3.amazonaws.com/23bcaaad6f671be913ac37b3ca0eb2d4/d8ff4e0a3aec80bdf94e27e0a0a18504.jpg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169763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431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27822-3B10-4EFB-8715-64D3B969B5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648414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861B0-3ED6-417B-B1CF-EC8B9FEA9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BMW Motorrad Global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43D3AE-6C8E-4713-9061-6B63316650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4539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374573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49062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157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4310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8359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4031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4340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1189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1298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5003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9437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1196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476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- 2023-11-09 16:01:17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Are you ready to explore the world's cities and metropolitan areas fully electric? ⚡🔋
Start navigating the pulsating heartbeat of the city and be a trendsetter with the #BMWCE04.
Check our Story for more! ⬆️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https://quintly-image-storage.s3.amazonaws.com/23bcaaad6f671be913ac37b3ca0eb2d4/17ab5bce1b775dd9e83e46903c92a7c9.jpg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167052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02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33360-6C11-4E93-BF99-D27547E6F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848276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FD6C5-3194-46E9-9E74-888A6B350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BMW Motorrad Global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921172-C62B-4C31-9AC1-970FA73588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5218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205314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07102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0096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5644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0328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8148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7370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5998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5782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3074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0194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5535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661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- 2023-11-07 16:01:23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For every adventure the perfect companion! 🤩 #SpiritOfGS
From light travels to packed adventures — the new BMW #R1300GS always got you covered. What's your favourite colour?
#MakeLifeARide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https://quintly-image-storage.s3.amazonaws.com/23bcaaad6f671be913ac37b3ca0eb2d4/8dffd96e62832498d9af248ff9272cfd.jpg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127463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74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AD40B-29F5-4A19-B470-9A7DB01EF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597554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A87CA-E95F-4594-BBA8-B7CB380F8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BMW Motorrad Global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CC54EC-0991-4429-974F-3E674C113C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732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46261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38318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766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0504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673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370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481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538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0175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2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4858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9389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877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- 2023-11-11 16:00:22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Get your adrenaline racing with the BMW #F900R! 💯
Use its dynamics and precision to power through every curve and every track you take. #NeverStopChallenging
You want to see more? Check out our Story. ⬆️
#MakeLifeARide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https://quintly-image-storage.s3.amazonaws.com/23bcaaad6f671be913ac37b3ca0eb2d4/bc5023ed76eacffdeb0870b70f97bde6.jpg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045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A7993-5E68-4603-8911-FB6F3C3560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303711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8F05E-A35A-42AD-8C67-D598B8E0D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with Fans | BMW Motorrad Global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681109-2DF4-4711-948C-5E6D70DBD3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5515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787537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96935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8082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3075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0062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276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5315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9912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5277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745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4276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5518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22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- 2023-11-12 16:00:19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Clean and classy. ✨
Aside from black, what is your favourite colour for the #BMWR18? 🖤
📸: @rnuting
#MakeLifeARide #Soulfuel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https://quintly-image-storage.s3.amazonaws.com/23bcaaad6f671be913ac37b3ca0eb2d4/262858cbc49d8745d680f9c0e4b01805.jpg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06:27:46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613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EE37A-74B2-4E79-8B7F-E0885AD3D9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420894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6681A-09AE-4E11-AF86-7EDC41F1B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Motorrad Global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E72871-C0C2-445A-A4FC-72702F8ACB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6781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353163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24950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003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056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3988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058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1168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5398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7895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0831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29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- 2023-11-13 16:01:11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DO YOU KNOW WHAT ARE THE M WINGLETS REALLY FOR?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https://quintly-image-storage.s3.amazonaws.com/23bcaaad6f671be913ac37b3ca0eb2d4/76c8baaa26b46b26db3e099f3470e343.jpg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09:08:10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03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- 2023-11-13 16:00:44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https://quintly-image-storage.s3.amazonaws.com/23bcaaad6f671be913ac37b3ca0eb2d4/afd636d425ba2dca371237e39c4def63.jpg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09:08:10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601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- 2023-11-13 16:00:36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AND NOW TAP FOR THE REVEAL OF THE SKETCH OF THE #MXR! 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https://quintly-image-storage.s3.amazonaws.com/23bcaaad6f671be913ac37b3ca0eb2d4/a521571cbc15ceebd55f135cd02d440d.jpg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09:08:10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876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73E34-4563-4BF9-AEAA-BC799D0E3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169617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F0EA-A0E9-47A0-BF63-F8533DA5C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Motorrad Global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C52801-367C-4114-9867-0153F43970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0183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579426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39174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5371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1927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4312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9727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3314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7584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1711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8198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869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- 2023-11-13 16:00:17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https://quintly-image-storage.s3.amazonaws.com/23bcaaad6f671be913ac37b3ca0eb2d4/3a1167fc80c09f76c5ce76e4567a881d.jpg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09:08:10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35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- 2023-11-13 16:00:11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TAP TO SEE THE SKETCH OF THE BMW S 1000 XR.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https://quintly-image-storage.s3.amazonaws.com/23bcaaad6f671be913ac37b3ca0eb2d4/d1843b21d5c3df0e03c881dffbf2791e.jpg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09:08:10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9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- 2023-11-13 15:59:48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 ALL STARTS WITH 
DESIGN SKETCHES OF THE BIKE!
CAN YOU GUESS WHAT BIKE 
THIS IS? 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https://quintly-image-storage.s3.amazonaws.com/23bcaaad6f671be913ac37b3ca0eb2d4/e0c1ccf89f24f728fd64e42d8fd016f9.jpg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09:08:10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440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936E8-7A21-4F30-BD28-32D2F307D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693218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EAFD9-634B-472E-9FD0-689F7267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Motorrad Global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3B3BAC-A93D-4BB0-9760-D592DC6B7F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1051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39415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17500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1212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5018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878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9279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5435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7582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6627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2149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5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- 2023-11-13 15:59:20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HAVE YOU EVER ASKED YOURSELF WHERE THE DESIGNS OF OUR TWO LATEST BIKES
COME FROM? 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https://quintly-image-storage.s3.amazonaws.com/23bcaaad6f671be913ac37b3ca0eb2d4/8947f3f676e16718428bf296f485686b.jpg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09:08:10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997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- 2023-11-12 16:00:05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YOUR CHOICE OF BIKE COLOUR? 📸: @rnuting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https://quintly-image-storage.s3.amazonaws.com/23bcaaad6f671be913ac37b3ca0eb2d4/c3ccb51cdafa429b567227b1e9cba434.jpg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11/13/2023 15:37:09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794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- 2023-11-12 15:58:20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📸: @rnuting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https://quintly-image-storage.s3.amazonaws.com/23bcaaad6f671be913ac37b3ca0eb2d4/e0c9fcaa6619460049c2eee149e89b00.jpg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11/13/2023 15:37:09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951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073A4-1D77-44B4-93E7-9D5767C24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813338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A18EE-522B-4D83-A867-FADD53E90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Motorrad Global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FC473F-C687-4B5C-937C-E738E20035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9475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830799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26323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6053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0647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3133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3076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3939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4244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6045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713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505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- 2023-11-12 15:56:05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FUEL YOUR SOUL! 🔥
WOULD YOU JOIN FOR A RIDE? 📸: @rnuting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https://quintly-image-storage.s3.amazonaws.com/23bcaaad6f671be913ac37b3ca0eb2d4/057d572939edb33ec499d1b2c3fdfba0.jpg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11/13/2023 15:37:09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119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- 2023-11-11 15:57:00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https://quintly-image-storage.s3.amazonaws.com/23bcaaad6f671be913ac37b3ca0eb2d4/e837822f752e4d1720fae434f3f61c4c.jpg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11/12/2023 15:37:00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34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- 2023-11-11 15:56:59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https://quintly-image-storage.s3.amazonaws.com/23bcaaad6f671be913ac37b3ca0eb2d4/6c1b21e6eca22a9cb6be9f0ba49a885c.jpg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11/12/2023 15:37:00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107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EEA48-DA51-465F-A4B7-0481316AE1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958139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031CD-B218-4D3A-92CE-044834CBC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Motorrad Global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3B0F2C-BFBA-464D-915C-DBBFD40076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9562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509194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84276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6714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6176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1846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581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3266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586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3825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7887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020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- 2023-11-11 15:56:58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WHETHER YOU‘RE RIDING ON STRAIGHT ROADS OR TIGHT CORNERS, THE BMW #F900R OFFERS YOU A UNIQUE RIDING EXPERIENCE. 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https://quintly-image-storage.s3.amazonaws.com/23bcaaad6f671be913ac37b3ca0eb2d4/74edb0a9af392bc90cb37ea8b2874302.jpg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11/12/2023 15:37:00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71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- 2023-11-11 15:56:57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https://quintly-image-storage.s3.amazonaws.com/23bcaaad6f671be913ac37b3ca0eb2d4/0b0c5f3ff3f5867a2d428e0c58f320ec.jpg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11/12/2023 15:37:00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181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- 2023-11-10 16:04:54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TIME TO CHOOSE YOUR FAVOURITE AND MAKE IT
YOUR VERY OWN! VISIT 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https://quintly-image-storage.s3.amazonaws.com/23bcaaad6f671be913ac37b3ca0eb2d4/12a83efd9da8f91c96c72f4f9ebc617b.jpg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11/11/2023 15:37:08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703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4E23C-DE48-4C49-AEAA-5166D62764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520397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FAF66-ED84-4A22-97CF-2CEA7FADA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Motorrad Global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C8020-1D2E-4959-A0C2-FF2A7E04BC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3769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239768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84486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8982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7035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370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9909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6187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3348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2652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9531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678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- 2023-11-10 16:04:34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40 BIKES, BUT ENDLESS OPTIONS!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https://quintly-image-storage.s3.amazonaws.com/23bcaaad6f671be913ac37b3ca0eb2d4/6525c6b1f1219c86488071263b721a82.jpg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11/11/2023 15:37:08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328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- 2023-11-10 16:04:19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WHAT DO YOU GUESS: HOW MANY BIKES DO WE HAVE IN OUR CURRENT LINE-UP? 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https://quintly-image-storage.s3.amazonaws.com/23bcaaad6f671be913ac37b3ca0eb2d4/2848dc530bbb555a433b1543732f7006.jpg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11/11/2023 15:37:08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618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- 2023-11-10 16:04:02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https://quintly-image-storage.s3.amazonaws.com/23bcaaad6f671be913ac37b3ca0eb2d4/78d66a47fd40e9b099e00bdbca295380.jpg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11/11/2023 15:37:08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965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EC476-5447-4FF1-8252-9954675F6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46015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1F70A-A775-4183-8E83-87766BD5D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Motorrad Global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3D084F-275E-49F8-9CCF-4F49F94A40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4692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620162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2868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8039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8902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9171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7400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712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0370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0718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0546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770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- 2023-11-09 16:03:30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https://quintly-image-storage.s3.amazonaws.com/23bcaaad6f671be913ac37b3ca0eb2d4/6d69b487c69305fca00e831ca0e1f8ee.jpg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11/10/2023 15:37:19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321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- 2023-11-09 16:03:19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WITH ITS CONTEMPORARY AND DISTINCTIVE DESIGN THAT‘S IMPOSSIBLE TO IGNORE, YOU WILL TURN HEADS AND MAKE A STATEMENT ON EVERY URBAN ADVENTURE!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https://quintly-image-storage.s3.amazonaws.com/23bcaaad6f671be913ac37b3ca0eb2d4/2ff11f49e7b4f48cf0adb826afe3cce2.jpg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11/10/2023 15:37:19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059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B03D3-41F4-4FCB-A9C1-BC0D84F92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662093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C16A9-3BD2-4271-AE4B-D7B5A885A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Motorrad Global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8CD523-9C7B-48D2-A0F6-8968165628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0991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148608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42955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734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6594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7444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3947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2608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718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549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8332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140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- 2023-11-09 16:02:55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https://quintly-image-storage.s3.amazonaws.com/23bcaaad6f671be913ac37b3ca0eb2d4/bcd74033239e4a51e7ca60439e0bad43.jpg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11/10/2023 15:37:19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483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- 2023-11-08 15:59:14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https://quintly-image-storage.s3.amazonaws.com/23bcaaad6f671be913ac37b3ca0eb2d4/e88f7463e9d145010e490d97ac9bd12c.jpg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11/09/2023 15:37:13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02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- 2023-11-08 15:59:13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https://quintly-image-storage.s3.amazonaws.com/23bcaaad6f671be913ac37b3ca0eb2d4/b92aacd0f3bcf744f60a65bda06c286b.jpg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11/09/2023 15:37:13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621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7FEB0-241D-4328-9537-95BFC4E17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361122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1AFAB-C994-49D0-9FC2-C5A02B6E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Motorrad Global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9DE354-E9EE-4CD1-A6C6-7C42586B53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3635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058171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56808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788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37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567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780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4553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1222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2637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2105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3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- 2023-11-08 15:59:12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https://quintly-image-storage.s3.amazonaws.com/23bcaaad6f671be913ac37b3ca0eb2d4/7f1de7a786de529fe77773670d4e23fa.jpg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11/09/2023 15:37:13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99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- 2023-11-08 15:59:11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https://quintly-image-storage.s3.amazonaws.com/23bcaaad6f671be913ac37b3ca0eb2d4/6a6c31c0e695e202c26c07f825c114f4.jpg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11/09/2023 15:37:13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594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35511-36D7-4C6D-8D5C-6FC0973D31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1481378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CBA24-E738-4901-B016-760BFB34D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DB75C8-2FDF-4FA2-99E6-6AF8D60F83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1857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3210E-3BBE-412B-96AD-CD21EBE0B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5CCFF-A75B-4141-B57F-0D89D6387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0476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5913C-915F-44ED-BD9E-F601EA380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5366BC-42CA-433A-BC86-A53EAF2DBA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5837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26A4D-F339-4996-91D6-2FA59E1103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8FA11-BD7F-4250-9E6D-BDABF458C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3896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AED5D-C1D0-4E98-9165-988068C0F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51362E-C9B6-48F5-8F5D-21B5B4222F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3759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FE340-CA0C-44C0-9B35-32AF93746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2186D-9CC8-4EEE-9D80-45F5844A6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320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45296-5789-4E1C-B55A-114D137DB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BMW Motorrad Global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B7E1E9-823E-43D2-8DA6-3ADF242141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410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7902946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021709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3097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76874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34136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2664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2398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2410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37823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5676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127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@bmwmotorrad bmwmotorrad - 2023-11-12 13:01:03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https://quintly-image-storage.s3.amazonaws.com/d437af7c727be98f4333ef4871232a19/192f8a510c1e94b701a82e5873585794.jpg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11/14/2023 06:57:35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♬ original sound - ianasher - Ian Asher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94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@bmwmotorrad bmwmotorrad - 2023-11-10 13:09:18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https://quintly-image-storage.s3.amazonaws.com/d437af7c727be98f4333ef4871232a19/eb6ac6c08b1e1e82a3a498a526e8ba13.jpg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11/14/2023 06:57:35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♬ Lavern Human unreleased - Lavern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8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@bmwmotorrad bmwmotorrad - 2023-11-09 12:41:04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https://quintly-image-storage.s3.amazonaws.com/d437af7c727be98f4333ef4871232a19/72d46549a96687965caff0506e11d074.jpg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11/14/2023 06:57:35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♬ Benjamins Deli - JRitt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250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5F70D-7669-4ED6-BD41-E48927FC86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3678093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84A15-6985-4811-8059-916104274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3E6BE9-68A4-4384-A8B4-11100D40CD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1526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59FFE-5D6F-4741-BE88-BFDE739696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0FB0C-9B9E-4518-BA20-630ABD545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77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6934A-5A9D-48BB-9C72-C8E2537C2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DB2991-80E6-44BB-95CB-93C6F91580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9259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96741-9D53-4908-A714-B85D1FF809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E4D61-FC48-455F-BBD6-364995B67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819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34ED4-F3F8-4729-BC4B-F9B7C73F9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 Posts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9E7914-A6BC-47B3-AAEC-E56EDEA77F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9808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F7A69-9539-4ECE-94E2-A0D190B6FA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2C4AC-2344-45E8-9D33-9FD4C6066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3457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1B774-F5EE-42FF-B57C-B03432055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Organic Impressions Trends - Post Creation Date Over Time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4708D2-6ED5-4702-998C-997E18EAD3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8090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4D1CF-F355-4E48-9D5E-11D5CD861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9F8C9-8F8C-41A2-838C-721EE59AC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6807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91BA9-D71D-4B16-AB0F-AD45580D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BMW Motorrad Global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8AAFA4-56EC-45F6-AB99-E0D60F4475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3800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949175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400395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9480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9459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7341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5637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6433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6046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5859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0433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056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BMW Motorrad  - 2023-11-13 12:48:24</a:t>
                      </a:r>
                      <a:r>
                        <a:rPr lang="en-US" sz="1000"/>
                        <a:t>
 With their characterful design, the new BMW M 1000 XR and BMW S 1000 XR are simply beautiful. 😍
Take a look at these amazing design sketches that reveal the creative process behind them and swipe to see how they turned into reality! ➡️
#MakeLifeARide #M1000XR #MXR #S1000XR #NeverStopChallenging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53.030442380208 %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856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BMW Motorrad  - 2023-11-07 13:00:16</a:t>
                      </a:r>
                      <a:r>
                        <a:rPr lang="en-US" sz="1000"/>
                        <a:t>
 Tailored just for you, no compromises! #R1300GS
Higher? Lower? Riding solo or together? Fully packed or packed light? Craving long distances or pure off-road adrenaline? Thanks to its new innovative modular frame concept, the new R 1300 GS has got all your needs covered, whatever they are. 
Share your vision of the perfect enduro and comment which colour you will pick — you could be onto something big! 
▶️ https://lnkd.in/gYwVqYXD
#MakeLifeARide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10.57374426789 %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414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15F3DF-352C-45BF-AD74-5C0861AB1C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3166831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12AF7-B85E-4045-83D8-AD0C1F599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- Post Level | BMW Motorrad Global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BE88AC-3316-4E1E-8560-D00E300022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4121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3695873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0022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5890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8424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2257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0903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7761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9017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9919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0915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09967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9270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4253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4229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6647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7903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1682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59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 Motorrad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31.802093324049 %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18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F31D4-7794-4B18-9031-44A3827F7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6645975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14A2E-E34D-46BE-992F-22EFDA50D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389F00-6DB7-411E-AD7C-9D00DEE561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7916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412C5-32B4-492E-B048-8CC1263F8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09804-7BD2-4C65-8DC4-0F123AA3C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6911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56B32-705A-4068-ABA7-AED4C6715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E7543B-9A30-4C62-A653-4E0377F44B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5878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5B777-F4FF-407E-AF3B-8C2FEFC3A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D7C6D-9645-4FFB-90E8-0A6911CA0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9379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51FC0-9EBB-4A7C-8670-1BD69D4E2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E33274-0148-4649-BE6D-AB39E12910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8629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2EC28-8F14-42A6-9FEB-1EC93CE80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8A9BA-E508-4EAD-B4EA-1E59F11C2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8155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C4E9C-82C5-4B6C-BE57-C23C1A150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 | BMW Motorrad Global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ED5DA3-8C15-4AAD-B9DB-C01EE232FB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9458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7">
                  <a:extLst>
                    <a:ext uri="{9D8B030D-6E8A-4147-A177-3AD203B41FA5}">
                      <a16:colId xmlns:a16="http://schemas.microsoft.com/office/drawing/2014/main" val="39642466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81558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1857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83031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92224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02157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9715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7983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70324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82591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4515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459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 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8097.25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4957675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246403.88235294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373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2880E-E6E1-4F65-A1F5-6578884D8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2636316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1AFDA-A34D-4D00-986F-A8D185D4B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7B785E-C38A-47BC-8783-D1B11BF5F1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4132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26F9E-08DE-41AF-BE71-A56ED277B6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6E68E-F492-4379-9C48-A0815568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2134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DAD5C-8DBC-4F68-9CD4-1867B62C8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AB820C-0141-4C35-A9A3-A3424B8063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4409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880EC-DEDE-48D2-92C8-EC45422E1F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83410-5D68-4802-9197-7661FC2D3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4178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4E32E-282F-4367-9320-108D707CF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1E6734-97B2-451E-9440-9CF4431BDA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319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5689E-D0DD-411A-AB0B-6B89692F1E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0AB43-6DC8-4AD9-9CC6-93EDBB19B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8775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FD73C-F82A-49AA-9743-1D2916729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BMW Motorrad Global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31337F-F2FA-49F7-8A0B-A403EA1B8F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7343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24820699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695351695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4153712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3146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3747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3759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9212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0199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144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15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9197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21360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867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2903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62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BMW Motorrad - 2023-11-12 13:00:42</a:t>
                      </a:r>
                      <a:r>
                        <a:rPr lang="sv-S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https://i.ytimg.com/vi/t3htwe6a5hI/hqdefault.jpg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136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39192-7A61-40CD-A1A8-9708A7476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7993009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FAAB9-3F17-4ADA-90F2-277F1393C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BMW Motorrad Global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DAEFC5-AE1F-420D-8432-2AF65CF806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5669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609155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8383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181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1211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7066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1628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2387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7099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80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 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3053985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20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BE74C-B1CA-49DF-B821-331801D452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10/14/2023 - 11/13/2023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6707068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7B8DF-B57A-4953-9AA0-705BAED46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88705E-2821-4F3D-9FA2-343AAC7C9C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32415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2F2CD-7840-41C8-89AA-8873DF1CA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05623-8D82-4F80-B9D6-52E70D325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2624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78871-3D69-4095-AD2C-DAFE0FDB1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F52E11-EC2F-49D7-9C60-574954D2A5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8307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FBCD1-DC04-4339-8C54-DCB76401D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6B625-1881-4DF0-BA1F-635E62351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7083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B2480-773C-4E89-8B82-7DFBA83F9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364C11-5DBC-4A5C-A99B-38ECB29CD8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5272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DDC008-5D1E-4D3D-AC84-CD0B479FFA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F7E21-3E28-45A0-A6B9-F11EC9773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1476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A36AF-BD29-4544-A9D6-6F8C5E642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CF1371-9AF4-4D50-A335-5AFC285CD2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9134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28267-DB56-42A1-8934-1F52D65AA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D4E11-9BD2-40BB-959A-F3E2D5999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9086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9E30E-88C2-4383-B8BD-2EE27AE92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Objective Distribution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89D533-BB13-43D5-90AB-AAF23C9317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6972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F21EF-A824-47FB-90E9-4A7155E17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AFF3B-4B10-45EE-897F-E32A49FE9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8558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09CD6-75C1-4D76-B29C-EE5F9F991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BMW Motorrad Global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720882-7CFC-4297-A427-904951DC1A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1220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81604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15216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95636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6491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8240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3995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4970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4475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2778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0674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4555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9231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53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- 2023-11-12 13:00:01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Rate this transition from 1 to 10! 🤩
#MakeLifeARide #SpiritOfGS #R1250GS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https://quintly-image-storage.s3.amazonaws.com/23bcaaad6f671be913ac37b3ca0eb2d4/d8ff4e0a3aec80bdf94e27e0a0a18504.jpg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508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086A6-658A-4FC1-8F2C-D743EC275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2780595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287EE-87EB-4D07-9CD7-8E0F84260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BMW Motorrad Global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0A00A0-7589-436F-AA71-CF166A506A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4653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98997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39755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3856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5735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2922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0527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6365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7567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9852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6357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069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9621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308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- 2023-11-10 16:05:37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Breathtaking from every angle. 😮‍💨 @zaddy.rr 
#MakeLifeARide #S1000RR #NeverStopChallenging #CustomBike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https://quintly-image-storage.s3.amazonaws.com/23bcaaad6f671be913ac37b3ca0eb2d4/7ba49d3c8c04f286cd4ba582fc477509.jpg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09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BC673-5174-4A9E-8D9F-2AEBB9033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8352033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706DF-201B-43D3-9223-36085B5C3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BMW Motorrad Global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9C4E35-C042-475E-93F2-6D9142CF5E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599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273728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19782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5632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9393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9488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8103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1395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1194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8626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738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3065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3090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06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 - 2023-11-09 12:39:47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Performance vibes! 🏁
#MakeLifeARide #M1000XR #NeverStopChallenging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https://quintly-image-storage.s3.amazonaws.com/23bcaaad6f671be913ac37b3ca0eb2d4/da6a638e19fc9e9718ab6ba8f319586a.jpg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5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0DFBB-93E3-4317-B0C3-F54F3E20EA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9192044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E674F-2465-47C8-90BE-8752A2279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7CA1C8-A577-4D23-ABAA-1D5B7EED6B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0876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069824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727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038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1926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619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6390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0609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5934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479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748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345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7601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4109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6393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6974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92037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04750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625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D5DA1-5930-4ADF-A821-41EB09E87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9185663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9CA-3EC1-401E-A5B9-B8F6340F7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EEBE39-1AB5-4353-8B61-DFC4E3AB3C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0157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147233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297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4430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0243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197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880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902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0400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586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192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2192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0575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7892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2410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359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24156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12367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323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13:38:52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Découvrez le BMW Motorrad MetaRide dès maintenant !
#MakeLifeARide #PluggedToLife #BMWMotorrad
Pour les trajets courts, privilégiez la marche ou le vélo #SeDéplacerMoinsPolluer
OR
Envie d'un défi ? Accédez à notre BMW Motorrad MetaRide et :
🏍️ Faites l'expérience d'un essai digital du BMW CE 02
🚀 Collectez les jetons et dominez le classement
👨‍🎤 Obtenez une veste BMW CE 02 unique pour votre avatar
#MakeLifeARide #PluggedToLife #BMWMotorrad
Pensez à covoiturer #SeDéplacerMoinsPolluer
OR
Plongez dans le BMW Motorrad MetaRide et dominez le classement avec votre meilleur temps !
#MakeLifeARide #PluggedToLife #BMWMotorrad
Pensez à covoiturer #SeDéplacerMoinsPolluer
OR
Faites un tour dans le BMW Motorrad MetaRide et collectez tous les jetons en un temps record !
#MakeLifeARide #PluggedToLife #BMWMotorrad
Au quotidien, prenez les transports en commun #SeDéplacerMoinsPolluer
OR
Partez à la chasse au trésor avec le nouveau BMW CE 02.
#MakeLifeARide #PluggedToLife #BMWMotorrad
Pour les trajets courts, privilégiez la marche ou le vélo #SeDéplacerMoinsPolluer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428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B73FE-EB7C-44B1-B65D-E94F461C2D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8310598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E6925-2833-4E56-B694-E64E77AD9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36918C-97BD-421D-AD87-F039A9395B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7826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100671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8058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136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7660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3134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3779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8305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2440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9871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123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4306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704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2327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3092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4085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927574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99045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804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11:09:00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#ASMR with electrified cases... just listen, watch, and enjoy. ⚡🧳 
#MakeLifeARide #R1300GS #SpiritOfGS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 Reels - Videoaufrufe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Below Average (Bottom 35% of 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680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3B1B7-33E7-413A-820C-F126986673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572345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137BB-6688-4DAD-BC2C-0835D2949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1437DD-4C36-45C0-8BED-6D1FC4B055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3087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858377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9659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234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5831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403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0501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5349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923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4763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7811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2117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284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5380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477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272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54560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59398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9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11:04:55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Découvrez le BMW Motorrad MetaRide dès maintenant !
#MakeLifeARide #PluggedToLife #BMWMotorrad
Pour les trajets courts, privilégiez la marche ou le vélo #SeDéplacerMoinsPolluer
OR
Envie d'un défi ? Accédez à notre BMW Motorrad MetaRide et :
🏍️ Faites l'expérience d'un essai digital du BMW CE 02
🚀 Collectez les jetons et dominez le classement
👨‍🎤 Obtenez une veste BMW CE 02 unique pour votre avatar
#MakeLifeARide #PluggedToLife #BMWMotorrad
Pensez à covoiturer #SeDéplacerMoinsPolluer
OR
Plongez dans le BMW Motorrad MetaRide et dominez le classement avec votre meilleur temps !
#MakeLifeARide #PluggedToLife #BMWMotorrad
Pensez à covoiturer #SeDéplacerMoinsPolluer
OR
Faites un tour dans le BMW Motorrad MetaRide et collectez tous les jetons en un temps record !
#MakeLifeARide #PluggedToLife #BMWMotorrad
Au quotidien, prenez les transports en commun #SeDéplacerMoinsPolluer
OR
Partez à la chasse au trésor avec le nouveau BMW CE 02.
#MakeLifeARide #PluggedToLife #BMWMotorrad
Pour les trajets courts, privilégiez la marche ou le vélo #SeDéplacerMoinsPolluer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991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440DB-FAEA-4500-BAC1-3B604D444C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0636950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DA17C-6AC4-4201-BFDC-A9E8C53B7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A01F1E-FE66-4F84-894F-54716940F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2704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082796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780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445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9407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4527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5970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795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7911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8824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8489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7170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1083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2353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1705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4081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90968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75601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8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11:04:55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Découvrez le BMW Motorrad MetaRide dès maintenant !
#MakeLifeARide #PluggedToLife #BMWMotorrad
Pour les trajets courts, privilégiez la marche ou le vélo #SeDéplacerMoinsPolluer
OR
Envie d'un défi ? Accédez à notre BMW Motorrad MetaRide et :
🏍️ Faites l'expérience d'un essai digital du BMW CE 02
🚀 Collectez les jetons et dominez le classement
👨‍🎤 Obtenez une veste BMW CE 02 unique pour votre avatar
#MakeLifeARide #PluggedToLife #BMWMotorrad
Pensez à covoiturer #SeDéplacerMoinsPolluer
OR
Plongez dans le BMW Motorrad MetaRide et dominez le classement avec votre meilleur temps !
#MakeLifeARide #PluggedToLife #BMWMotorrad
Pensez à covoiturer #SeDéplacerMoinsPolluer
OR
Faites un tour dans le BMW Motorrad MetaRide et collectez tous les jetons en un temps record !
#MakeLifeARide #PluggedToLife #BMWMotorrad
Au quotidien, prenez les transports en commun #SeDéplacerMoinsPolluer
OR
Partez à la chasse au trésor avec le nouveau BMW CE 02.
#MakeLifeARide #PluggedToLife #BMWMotorrad
Pour les trajets courts, privilégiez la marche ou le vélo #SeDéplacerMoinsPolluer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76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61D23-4618-422A-8931-9F240D13E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3032709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80557-CAAF-4DF1-AB4E-A41F88083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B51788-4B4F-468E-A3E9-96A2EB91AC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3321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268048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248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9641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20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6912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5647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327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71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1437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321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1057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053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0967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774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0763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9798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9737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75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11:04:55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Découvrez le BMW Motorrad MetaRide dès maintenant !
#MakeLifeARide #PluggedToLife #BMWMotorrad
Pour les trajets courts, privilégiez la marche ou le vélo #SeDéplacerMoinsPolluer
OR
Envie d'un défi ? Accédez à notre BMW Motorrad MetaRide et :
🏍️ Faites l'expérience d'un essai digital du BMW CE 02
🚀 Collectez les jetons et dominez le classement
👨‍🎤 Obtenez une veste BMW CE 02 unique pour votre avatar
#MakeLifeARide #PluggedToLife #BMWMotorrad
Pensez à covoiturer #SeDéplacerMoinsPolluer
OR
Plongez dans le BMW Motorrad MetaRide et dominez le classement avec votre meilleur temps !
#MakeLifeARide #PluggedToLife #BMWMotorrad
Pensez à covoiturer #SeDéplacerMoinsPolluer
OR
Faites un tour dans le BMW Motorrad MetaRide et collectez tous les jetons en un temps record !
#MakeLifeARide #PluggedToLife #BMWMotorrad
Au quotidien, prenez les transports en commun #SeDéplacerMoinsPolluer
OR
Partez à la chasse au trésor avec le nouveau BMW CE 02.
#MakeLifeARide #PluggedToLife #BMWMotorrad
Pour les trajets courts, privilégiez la marche ou le vélo #SeDéplacerMoinsPolluer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020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D3048-C581-49F3-861A-BCC17972C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6754301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BCADE-CBE9-4E50-A51C-30F52184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6F07CE-9EF9-4512-8BDD-741928C41D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8825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307690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3790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026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5826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503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9181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165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6827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4443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673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2643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8210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209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3194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6382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837720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1808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96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11:04:07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essence of speed, power, and grace. 🔥 @s1rrm
#MakeLifeARide #S1000RR #NeverStopChallenging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 Reels - Videoaufrufe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Below Average (Bottom 35% of 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762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0C19B-F561-4907-8A78-06E42495E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4662335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340A8-E1CF-426B-99E2-33C00F59B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4C322C-79F1-449B-90AA-EE732DCDC0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1382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234838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7077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6894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0733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9300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0842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133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8516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2908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464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1856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7454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350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8319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9113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25249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8960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908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10:53:03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Go out and come back with new stories to tell! 🙌
Touring with high comfort and confidence is the motto of the new BMW #F900GSAdventure. Tap the link to see it up close:
▶️ https://www.bmw-motorrad.com/en/shorturls/f900gs-adventure.html?context=smfbxq&amp;tl=soc-fiac-f90g-pro-miy-.-.-nsoocabc-.-.-19b6ff6bfbad
#MakeLifeARide #SpiritOfGS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FB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1305350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1337240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071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3F546-5172-4516-9705-E62A5316A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8506213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22A4D-6F7A-4552-B33F-7F49DFC8A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B20200-8FDE-42AC-991C-57CA537762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3611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03029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324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9576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6688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9533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0804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9358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450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800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4418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56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176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2785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6828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2515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555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07579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7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10:47:08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Are you #HungryForMore adventures of discovery? 🌎
👉 Feed your adventurous spirit with the grandiose #F900GSAdventure and take on the elements with blunt force and high comfort!
#MakeLifeARide #SpiritOfGS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Insta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Below Average (Bottom 35% of 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917012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825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5162E-EB98-4BE8-BC7E-B30A6EFCC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42280784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F149E-D07C-4E06-95D9-1F07F5C56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FF7E9B-A046-457B-BEB6-1E1EF48BDC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553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930795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6925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0823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832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7280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7540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8314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825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5781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9333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0713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848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2961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519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831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05376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970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44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14:17:24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Access our BMW Motorrad MetaRide and play now!
#MakeLifeARide #PluggedToLife #BMWMotorrad
OR
Dive into the BMW Motorrad MetaRide and dominate the leaderboard with your best time!
#MakeLifeARide #PluggedToLife #BMWMotorrad
OR
Take a ride through the BMW Motorrad MetaRide and collect all tokens in record time!
#MakeLifeARide #PluggedToLife #BMWMotorrad
OR
Up for a challenge?
Access our BMW Motorrad MetaRide and:
🏍️ Experience a digital test ride on the BMW CE 02 
🚀 Collect tokens and dominate the leaderboard
👨‍🎤 Get a unique BMW CE 02 jacket for your avatar
#MakeLifeARide #PluggedToLife #BMWMotorrad
OR
Take a ride through the BMW Motorrad MetaRide and dominate the leaderboard with your best time!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981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589DF-A76B-41C2-9A94-D1D2805A68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9284249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F80F3-F664-48A3-911E-55253862C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930CA5-9773-4A15-B964-C57E2504FC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7299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415980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955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1178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235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0599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5107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4488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0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956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4180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2555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3495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790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3803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094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5111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35144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71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14:16:32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Access our BMW Motorrad MetaRide and play now!
#MakeLifeARide #PluggedToLife #BMWMotorrad
OR
Dive into the BMW Motorrad MetaRide and dominate the leaderboard with your best time!
#MakeLifeARide #PluggedToLife #BMWMotorrad
OR
Take a ride through the BMW Motorrad MetaRide and collect all tokens in record time!
#MakeLifeARide #PluggedToLife #BMWMotorrad
OR
Up for a challenge?
Access our BMW Motorrad MetaRide and:
🏍️ Experience a digital test ride on the BMW CE 02 
🚀 Collect tokens and dominate the leaderboard
👨‍🎤 Get a unique BMW CE 02 jacket for your avatar
#MakeLifeARide #PluggedToLife #BMWMotorrad
OR
Take a ride through the BMW Motorrad MetaRide and dominate the leaderboard with your best time!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641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D306E-A90B-4B36-8550-ABC4F1166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4471759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327F4-88B8-4DFB-AFCA-3483E8A8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FD5B3E-55B2-4ACA-83FC-BA2C9EEB5F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0834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50466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890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2573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734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0413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9839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5062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4327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9471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666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9215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097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0485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617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4896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20091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64305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79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14:02:49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Access our BMW Motorrad MetaRide and play now!
#MakeLifeARide #PluggedToLife #BMWMotorrad
OR
Dive into the BMW Motorrad MetaRide and dominate the leaderboard with your best time!
#MakeLifeARide #PluggedToLife #BMWMotorrad
OR
Take a ride through the BMW Motorrad MetaRide and collect all tokens in record time!
#MakeLifeARide #PluggedToLife #BMWMotorrad
OR
Up for a challenge?
Access our BMW Motorrad MetaRide and:
🏍️ Experience a digital test ride on the BMW CE 02 
🚀 Collect tokens and dominate the leaderboard
👨‍🎤 Get a unique BMW CE 02 jacket for your avatar
#MakeLifeARide #PluggedToLife #BMWMotorrad
OR
Take a ride through the BMW Motorrad MetaRide and dominate the leaderboard with your best time!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335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D8E43-6B9B-4EA9-B9E6-35B0DB05A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0088065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B7C6D-2C26-4E8C-A202-6E3815BD6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A10C7B-4273-40FA-BDDC-6E2B821EF5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5430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78161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626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2211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5208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8481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714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6732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8264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6563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7223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173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3315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0685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3221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5130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2940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89590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59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14:02:06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Access our BMW Motorrad MetaRide and play now!
#MakeLifeARide #PluggedToLife #BMWMotorrad
OR
Dive into the BMW Motorrad MetaRide and dominate the leaderboard with your best time!
#MakeLifeARide #PluggedToLife #BMWMotorrad
OR
Take a ride through the BMW Motorrad MetaRide and collect all tokens in record time!
#MakeLifeARide #PluggedToLife #BMWMotorrad
OR
Up for a challenge?
Access our BMW Motorrad MetaRide and:
🏍️ Experience a digital test ride on the BMW CE 02 
🚀 Collect tokens and dominate the leaderboard
👨‍🎤 Get a unique BMW CE 02 jacket for your avatar
#MakeLifeARide #PluggedToLife #BMWMotorrad
OR
Take a ride through the BMW Motorrad MetaRide and dominate the leaderboard with your best time!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357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54BE2-CAA2-43BC-868B-B1902F742A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7869497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902A0-922F-420A-82D0-AEC7014AD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17E8B5-00F2-4A09-9B03-6E00154D67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1888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700351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6403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1992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6689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0428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611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160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9527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136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9149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1205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4592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3290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5447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7933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61644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28039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248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13:55:52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Access our BMW Motorrad MetaRide and play now!
#MakeLifeARide #PluggedToLife #BMWMotorrad
OR
Dive into the BMW Motorrad MetaRide and dominate the leaderboard with your best time!
#MakeLifeARide #PluggedToLife #BMWMotorrad
OR
Take a ride through the BMW Motorrad MetaRide and collect all tokens in record time!
#MakeLifeARide #PluggedToLife #BMWMotorrad
OR
Up for a challenge?
Access our BMW Motorrad MetaRide and:
🏍️ Experience a digital test ride on the BMW CE 02 
🚀 Collect tokens and dominate the leaderboard
👨‍🎤 Get a unique BMW CE 02 jacket for your avatar
#MakeLifeARide #PluggedToLife #BMWMotorrad
OR
Take a ride through the BMW Motorrad MetaRide and dominate the leaderboard with your best time!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686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BD082-AE18-48E0-97CB-DC1AF68A6E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0348298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28A1C-518F-489A-BF60-3440AC0E5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09BF36-FC6B-4F88-80A5-6BAC51B69B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0898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944866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7547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6414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784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2054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654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6559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2128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5577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794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2464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9895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5694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920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5398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7681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33253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39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10:25:47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Triff in der BMW Motorrad Welt Berlin Michael Martin. Lass dich von seinem Vortrag aus mehr als 30 Jahren Abenteuer auf und mit dem Motorrad verzaubern. ✨
#MakeLifeARide #BMWMotorradWelt
OR
Seine Vorträge aus drei Jahrzehnten mit dem Motorrad durch die Wüsten dieser Welt sind prall gefüllt mit Anekdoten, Abenteuern, Erkenntnissen und tollen Bildern. 🌏 Komm vorbei und erlebe ihn hautnah! 🙌🏼
 #MakeLifeARide #BMWMotorradWelt
OR
Erlebe den spannenden Vortrag von Michael Martin, seines Zeichens einer der bekanntesten Motorrad-Abenteurer der Welt. 🤩 Tauche in der BMW Motorrad Welt in Berlin in seine Geschichten ein und lerne ihn kennen. 
#MakeLifeARide #BMWMotorradWelt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202311_BMW Motorrad Welt_Traffic_Michael_Martin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370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60E92-E24D-4CF2-B8F6-CB6CAA1FCB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0043958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9DA50-03FA-44D3-92CB-234B5C04B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2E8B0C-D85C-4841-9032-C03578E6A4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2015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200117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639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8992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911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6725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6983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098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845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6449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8545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3918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0228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3230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714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1233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5218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41800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49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10:19:22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Triff in der BMW Motorrad Welt Berlin Michael Martin. Lass dich von seinem Vortrag aus mehr als 30 Jahren Abenteuer auf und mit dem Motorrad verzaubern. ✨
#MakeLifeARide #BMWMotorradWelt
OR
Seine Vorträge aus drei Jahrzehnten mit dem Motorrad durch die Wüsten dieser Welt sind prall gefüllt mit Anekdoten, Abenteuern, Erkenntnissen und tollen Bildern. 🌏 Komm vorbei und erlebe ihn hautnah! 🙌🏼
 #MakeLifeARide #BMWMotorradWelt
OR
Erlebe den spannenden Vortrag von Michael Martin, seines Zeichens einer der bekanntesten Motorrad-Abenteurer der Welt. 🤩 Tauche in der BMW Motorrad Welt in Berlin in seine Geschichten ein und lerne ihn kennen. 
#MakeLifeARide #BMWMotorradWelt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202311_BMW Motorrad Welt_Traffic_Michael_Martin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748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0AA7A-8DCE-4CC2-B2D7-B8BF3D88E4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0507477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D6173-DB45-424A-88E4-546B3FBD1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F187EB-0D79-4025-AFD6-77BB8BDD52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630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163797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9838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513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0268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197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5361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599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200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6341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0787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640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9095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365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822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273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00150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42171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6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10:13:15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Triff in der BMW Motorrad Welt Berlin Michael Martin. Lass dich von seinem Vortrag aus mehr als 30 Jahren Abenteuer auf und mit dem Motorrad verzaubern. ✨
#MakeLifeARide #BMWMotorradWelt
OR
Seine Vorträge aus drei Jahrzehnten mit dem Motorrad durch die Wüsten dieser Welt sind prall gefüllt mit Anekdoten, Abenteuern, Erkenntnissen und tollen Bildern. 🌏 Komm vorbei und erlebe ihn hautnah! 🙌🏼
 #MakeLifeARide #BMWMotorradWelt
OR
Erlebe den spannenden Vortrag von Michael Martin, seines Zeichens einer der bekanntesten Motorrad-Abenteurer der Welt. 🤩 Tauche in der BMW Motorrad Welt in Berlin in seine Geschichten ein und lerne ihn kennen. 
#MakeLifeARide #BMWMotorradWelt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202311_BMW Motorrad Welt_Traffic_Michael_Martin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392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4D81D-5094-47FF-9188-8B01ECA24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5405228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0B923-CBD8-4D3C-B7F4-8558E440A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BMW Motorrad Global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861D0B-F56E-4BCC-927A-6BEB039D56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2273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791713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7844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74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2165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4003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1361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8188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0348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010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0007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2607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1402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784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923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391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4744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45357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06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10:04:18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Triff in der BMW Motorrad Welt Berlin Michael Martin. Lass dich von seinem Vortrag aus mehr als 30 Jahren Abenteuer auf und mit dem Motorrad verzaubern. ✨
#MakeLifeARide #BMWMotorradWelt
OR
Seine Vorträge aus drei Jahrzehnten mit dem Motorrad durch die Wüsten dieser Welt sind prall gefüllt mit Anekdoten, Abenteuern, Erkenntnissen und tollen Bildern. 🌏 Komm vorbei und erlebe ihn hautnah! 🙌🏼
 #MakeLifeARide #BMWMotorradWelt
OR
Erlebe den spannenden Vortrag von Michael Martin, seines Zeichens einer der bekanntesten Motorrad-Abenteurer der Welt. 🤩 Tauche in der BMW Motorrad Welt in Berlin in seine Geschichten ein und lerne ihn kennen. 
#MakeLifeARide #BMWMotorradWelt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202311_BMW Motorrad Welt_Traffic_Michael_Martin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181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F2A95-72B8-4BB0-8D84-690E471A1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2058719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86339-E6C8-4F2F-967B-0BAE1388B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034F4B-F8FD-4BAF-89D1-CEDFC22FC7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0217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75906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9707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576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8939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3679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3192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4356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6607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8935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573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6895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0014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281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2018A-231D-4BB1-9F29-E29BC200DE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711479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178E1-4450-490F-9ACA-B0888BBB8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D3A612-5F48-4BFF-8AFD-E4571C570D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0374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72580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044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9554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2872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122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104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917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8692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4469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7039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1053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9330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8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13:38:52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Découvrez le BMW Motorrad MetaRide dès maintenant !
#MakeLifeARide #PluggedToLife #BMWMotorrad
Pour les trajets courts, privilégiez la marche ou le vélo #SeDéplacerMoinsPolluer
OR
Envie d'un défi ? Accédez à notre BMW Motorrad MetaRide et :
🏍️ Faites l'expérience d'un essai digital du BMW CE 02
🚀 Collectez les jetons et dominez le classement
👨‍🎤 Obtenez une veste BMW CE 02 unique pour votre avatar
#MakeLifeARide #PluggedToLife #BMWMotorrad
Pensez à covoiturer #SeDéplacerMoinsPolluer
OR
Plongez dans le BMW Motorrad MetaRide et dominez le classement avec votre meilleur temps !
#MakeLifeARide #PluggedToLife #BMWMotorrad
Pensez à covoiturer #SeDéplacerMoinsPolluer
OR
Faites un tour dans le BMW Motorrad MetaRide et collectez tous les jetons en un temps record !
#MakeLifeARide #PluggedToLife #BMWMotorrad
Au quotidien, prenez les transports en commun #SeDéplacerMoinsPolluer
OR
Partez à la chasse au trésor avec le nouveau BMW CE 02.
#MakeLifeARide #PluggedToLife #BMWMotorrad
Pour les trajets courts, privilégiez la marche ou le vélo #SeDéplacerMoinsPolluer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013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E8437-40D3-48B7-9F09-3141932C3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803710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A10F6-01DE-4D3E-A4F8-66E097B28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E24A4D-FF30-409B-B6F0-493AF6B92F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9097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767442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1918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5131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668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5091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4412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7013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2974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2532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5495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6919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8181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38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11:09:00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#ASMR with electrified cases... just listen, watch, and enjoy. ⚡🧳 
#MakeLifeARide #R1300GS #SpiritOfGS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071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0E76C-D6B2-4725-822B-AB198B4E1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5752486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BB2A4-A148-4E36-AA7B-CC4B29F3C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71AA1D-37A7-4011-A0F6-6AF90EDAE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8975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60346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7278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4863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9123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0397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388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513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3905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4507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915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1921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409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24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11:04:55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Découvrez le BMW Motorrad MetaRide dès maintenant !
#MakeLifeARide #PluggedToLife #BMWMotorrad
Pour les trajets courts, privilégiez la marche ou le vélo #SeDéplacerMoinsPolluer
OR
Envie d'un défi ? Accédez à notre BMW Motorrad MetaRide et :
🏍️ Faites l'expérience d'un essai digital du BMW CE 02
🚀 Collectez les jetons et dominez le classement
👨‍🎤 Obtenez une veste BMW CE 02 unique pour votre avatar
#MakeLifeARide #PluggedToLife #BMWMotorrad
Pensez à covoiturer #SeDéplacerMoinsPolluer
OR
Plongez dans le BMW Motorrad MetaRide et dominez le classement avec votre meilleur temps !
#MakeLifeARide #PluggedToLife #BMWMotorrad
Pensez à covoiturer #SeDéplacerMoinsPolluer
OR
Faites un tour dans le BMW Motorrad MetaRide et collectez tous les jetons en un temps record !
#MakeLifeARide #PluggedToLife #BMWMotorrad
Au quotidien, prenez les transports en commun #SeDéplacerMoinsPolluer
OR
Partez à la chasse au trésor avec le nouveau BMW CE 02.
#MakeLifeARide #PluggedToLife #BMWMotorrad
Pour les trajets courts, privilégiez la marche ou le vélo #SeDéplacerMoinsPolluer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908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51C14-4F67-47F3-970A-06EA10685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94795931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B7056-5267-497F-BB9E-770634282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DC0917-106A-40A9-B4D4-DACA7819F0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477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48405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7776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9798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40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0396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8847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9242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2474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4903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5471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6952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4544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28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11:04:55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Découvrez le BMW Motorrad MetaRide dès maintenant !
#MakeLifeARide #PluggedToLife #BMWMotorrad
Pour les trajets courts, privilégiez la marche ou le vélo #SeDéplacerMoinsPolluer
OR
Envie d'un défi ? Accédez à notre BMW Motorrad MetaRide et :
🏍️ Faites l'expérience d'un essai digital du BMW CE 02
🚀 Collectez les jetons et dominez le classement
👨‍🎤 Obtenez une veste BMW CE 02 unique pour votre avatar
#MakeLifeARide #PluggedToLife #BMWMotorrad
Pensez à covoiturer #SeDéplacerMoinsPolluer
OR
Plongez dans le BMW Motorrad MetaRide et dominez le classement avec votre meilleur temps !
#MakeLifeARide #PluggedToLife #BMWMotorrad
Pensez à covoiturer #SeDéplacerMoinsPolluer
OR
Faites un tour dans le BMW Motorrad MetaRide et collectez tous les jetons en un temps record !
#MakeLifeARide #PluggedToLife #BMWMotorrad
Au quotidien, prenez les transports en commun #SeDéplacerMoinsPolluer
OR
Partez à la chasse au trésor avec le nouveau BMW CE 02.
#MakeLifeARide #PluggedToLife #BMWMotorrad
Pour les trajets courts, privilégiez la marche ou le vélo #SeDéplacerMoinsPolluer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357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30590-33CB-49C7-A907-CA350E8A78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86323862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91127-5D05-4B5B-A473-C928FAC08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F769D4-6625-411D-821E-300FB1A420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5350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470845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1975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1839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6029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9750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6491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0859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7730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915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4852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5344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7986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02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11:04:55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Découvrez le BMW Motorrad MetaRide dès maintenant !
#MakeLifeARide #PluggedToLife #BMWMotorrad
Pour les trajets courts, privilégiez la marche ou le vélo #SeDéplacerMoinsPolluer
OR
Envie d'un défi ? Accédez à notre BMW Motorrad MetaRide et :
🏍️ Faites l'expérience d'un essai digital du BMW CE 02
🚀 Collectez les jetons et dominez le classement
👨‍🎤 Obtenez une veste BMW CE 02 unique pour votre avatar
#MakeLifeARide #PluggedToLife #BMWMotorrad
Pensez à covoiturer #SeDéplacerMoinsPolluer
OR
Plongez dans le BMW Motorrad MetaRide et dominez le classement avec votre meilleur temps !
#MakeLifeARide #PluggedToLife #BMWMotorrad
Pensez à covoiturer #SeDéplacerMoinsPolluer
OR
Faites un tour dans le BMW Motorrad MetaRide et collectez tous les jetons en un temps record !
#MakeLifeARide #PluggedToLife #BMWMotorrad
Au quotidien, prenez les transports en commun #SeDéplacerMoinsPolluer
OR
Partez à la chasse au trésor avec le nouveau BMW CE 02.
#MakeLifeARide #PluggedToLife #BMWMotorrad
Pour les trajets courts, privilégiez la marche ou le vélo #SeDéplacerMoinsPolluer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369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8694F-53E9-4F79-909C-666C3C488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9334726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2D877-245D-4675-B30E-BBD1F9513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368112-03AB-49C8-8097-142CB5C1A8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3691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407427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5579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3502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863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4075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7149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3157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386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1213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2538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2743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8728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266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11:04:07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essence of speed, power, and grace. 🔥 @s1rrm
#MakeLifeARide #S1000RR #NeverStopChallenging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334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943B3-B7A3-41E5-9B06-6B9257658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20282917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6CDBD-7881-40EE-B013-8D28799C8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7AA2C6-824D-4969-BACB-59BF01D20A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4357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602277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0327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0280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9461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7716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0879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1351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758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3643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5902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1388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1783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07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10:53:03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Go out and come back with new stories to tell! 🙌
Touring with high comfort and confidence is the motto of the new BMW #F900GSAdventure. Tap the link to see it up close:
▶️ https://www.bmw-motorrad.com/en/shorturls/f900gs-adventure.html?context=smfbxq&amp;tl=soc-fiac-f90g-pro-miy-.-.-nsoocabc-.-.-19b6ff6bfbad
#MakeLifeARide #SpiritOfGS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50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71511-683E-4EBD-8DD4-5B66036D33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69661420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6FA2F-ABB4-4278-B6D4-47C97CACB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AD2EFD-3FB9-4E8E-A4D7-0E250373DC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747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846213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5470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1816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7538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6171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0875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610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7526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2299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7366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8762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7408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827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10:47:08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Are you #HungryForMore adventures of discovery? 🌎
👉 Feed your adventurous spirit with the grandiose #F900GSAdventure and take on the elements with blunt force and high comfort!
#MakeLifeARide #SpiritOfGS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544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927574-054B-4B86-9425-32EDABED79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42759984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A5586-11E0-4BEC-839C-67BBB81A1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4BF514-54B0-432A-8467-80ABE6068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8039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3997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4990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7021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58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5342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8393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3329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0181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8155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4190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4017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0624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74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14:17:24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Access our BMW Motorrad MetaRide and play now!
#MakeLifeARide #PluggedToLife #BMWMotorrad
OR
Dive into the BMW Motorrad MetaRide and dominate the leaderboard with your best time!
#MakeLifeARide #PluggedToLife #BMWMotorrad
OR
Take a ride through the BMW Motorrad MetaRide and collect all tokens in record time!
#MakeLifeARide #PluggedToLife #BMWMotorrad
OR
Up for a challenge?
Access our BMW Motorrad MetaRide and:
🏍️ Experience a digital test ride on the BMW CE 02 
🚀 Collect tokens and dominate the leaderboard
👨‍🎤 Get a unique BMW CE 02 jacket for your avatar
#MakeLifeARide #PluggedToLife #BMWMotorrad
OR
Take a ride through the BMW Motorrad MetaRide and dominate the leaderboard with your best time!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22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49F16-95F4-48D7-A9A9-9827901BE6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72984528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A2C0-7B1D-484E-9197-C8E183CD4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3F0996-18B4-4230-838D-4F153139E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5042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251476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2446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3302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4816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1801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755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6670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568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4974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2332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3296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9184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80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14:16:32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Access our BMW Motorrad MetaRide and play now!
#MakeLifeARide #PluggedToLife #BMWMotorrad
OR
Dive into the BMW Motorrad MetaRide and dominate the leaderboard with your best time!
#MakeLifeARide #PluggedToLife #BMWMotorrad
OR
Take a ride through the BMW Motorrad MetaRide and collect all tokens in record time!
#MakeLifeARide #PluggedToLife #BMWMotorrad
OR
Up for a challenge?
Access our BMW Motorrad MetaRide and:
🏍️ Experience a digital test ride on the BMW CE 02 
🚀 Collect tokens and dominate the leaderboard
👨‍🎤 Get a unique BMW CE 02 jacket for your avatar
#MakeLifeARide #PluggedToLife #BMWMotorrad
OR
Take a ride through the BMW Motorrad MetaRide and dominate the leaderboard with your best time!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964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160EC-FD69-4A3C-8C27-48934C0A12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78203024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B7016-BF1D-430A-8AC6-9CB74D1F9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C66189-077C-4C87-ACF1-5AD63DE9D4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006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91602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081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0219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2559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4550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906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8204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303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510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8835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5356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1250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00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14:02:49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Access our BMW Motorrad MetaRide and play now!
#MakeLifeARide #PluggedToLife #BMWMotorrad
OR
Dive into the BMW Motorrad MetaRide and dominate the leaderboard with your best time!
#MakeLifeARide #PluggedToLife #BMWMotorrad
OR
Take a ride through the BMW Motorrad MetaRide and collect all tokens in record time!
#MakeLifeARide #PluggedToLife #BMWMotorrad
OR
Up for a challenge?
Access our BMW Motorrad MetaRide and:
🏍️ Experience a digital test ride on the BMW CE 02 
🚀 Collect tokens and dominate the leaderboard
👨‍🎤 Get a unique BMW CE 02 jacket for your avatar
#MakeLifeARide #PluggedToLife #BMWMotorrad
OR
Take a ride through the BMW Motorrad MetaRide and dominate the leaderboard with your best time!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070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7C214-9747-4E04-8EF8-1FAA4A489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68004076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CB675-16CF-4175-8C69-2F43E9DB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78594E-61E1-40AA-B4E1-8C1905D4E8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6004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600005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2375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3865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1214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398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001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0300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006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566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0279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3340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5032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62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14:02:06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Access our BMW Motorrad MetaRide and play now!
#MakeLifeARide #PluggedToLife #BMWMotorrad
OR
Dive into the BMW Motorrad MetaRide and dominate the leaderboard with your best time!
#MakeLifeARide #PluggedToLife #BMWMotorrad
OR
Take a ride through the BMW Motorrad MetaRide and collect all tokens in record time!
#MakeLifeARide #PluggedToLife #BMWMotorrad
OR
Up for a challenge?
Access our BMW Motorrad MetaRide and:
🏍️ Experience a digital test ride on the BMW CE 02 
🚀 Collect tokens and dominate the leaderboard
👨‍🎤 Get a unique BMW CE 02 jacket for your avatar
#MakeLifeARide #PluggedToLife #BMWMotorrad
OR
Take a ride through the BMW Motorrad MetaRide and dominate the leaderboard with your best time!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919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9665A-066B-45C0-90D4-D1C0D9233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84394296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5F6-B10F-4926-9C68-842707307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C40D31-38B6-4A64-B3AF-3D443FA726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852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54600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642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0526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4615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4283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0777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2394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6545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931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6277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5171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9306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75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13:55:52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Access our BMW Motorrad MetaRide and play now!
#MakeLifeARide #PluggedToLife #BMWMotorrad
OR
Dive into the BMW Motorrad MetaRide and dominate the leaderboard with your best time!
#MakeLifeARide #PluggedToLife #BMWMotorrad
OR
Take a ride through the BMW Motorrad MetaRide and collect all tokens in record time!
#MakeLifeARide #PluggedToLife #BMWMotorrad
OR
Up for a challenge?
Access our BMW Motorrad MetaRide and:
🏍️ Experience a digital test ride on the BMW CE 02 
🚀 Collect tokens and dominate the leaderboard
👨‍🎤 Get a unique BMW CE 02 jacket for your avatar
#MakeLifeARide #PluggedToLife #BMWMotorrad
OR
Take a ride through the BMW Motorrad MetaRide and dominate the leaderboard with your best time!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484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A67CD-24BB-48F1-9168-42BF47170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17218156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4322B-D653-493D-9349-9FD194319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79C576-A94E-48AB-BFE4-850C76D1A5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3195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81813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9553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4400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2561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4813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3745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7218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0153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1728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0016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5535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0068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78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10:25:47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Triff in der BMW Motorrad Welt Berlin Michael Martin. Lass dich von seinem Vortrag aus mehr als 30 Jahren Abenteuer auf und mit dem Motorrad verzaubern. ✨
#MakeLifeARide #BMWMotorradWelt
OR
Seine Vorträge aus drei Jahrzehnten mit dem Motorrad durch die Wüsten dieser Welt sind prall gefüllt mit Anekdoten, Abenteuern, Erkenntnissen und tollen Bildern. 🌏 Komm vorbei und erlebe ihn hautnah! 🙌🏼
 #MakeLifeARide #BMWMotorradWelt
OR
Erlebe den spannenden Vortrag von Michael Martin, seines Zeichens einer der bekanntesten Motorrad-Abenteurer der Welt. 🤩 Tauche in der BMW Motorrad Welt in Berlin in seine Geschichten ein und lerne ihn kennen. 
#MakeLifeARide #BMWMotorradWelt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852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66AE1-055C-4F0C-8FA8-275D1A2512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58519661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D8FFC-5AED-4528-B68E-A0B83337D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F4F339-D965-4884-BCB7-9636E749B6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2376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7803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9899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4787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4164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9546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4415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8586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259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2663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447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7465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2756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72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10:19:22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Triff in der BMW Motorrad Welt Berlin Michael Martin. Lass dich von seinem Vortrag aus mehr als 30 Jahren Abenteuer auf und mit dem Motorrad verzaubern. ✨
#MakeLifeARide #BMWMotorradWelt
OR
Seine Vorträge aus drei Jahrzehnten mit dem Motorrad durch die Wüsten dieser Welt sind prall gefüllt mit Anekdoten, Abenteuern, Erkenntnissen und tollen Bildern. 🌏 Komm vorbei und erlebe ihn hautnah! 🙌🏼
 #MakeLifeARide #BMWMotorradWelt
OR
Erlebe den spannenden Vortrag von Michael Martin, seines Zeichens einer der bekanntesten Motorrad-Abenteurer der Welt. 🤩 Tauche in der BMW Motorrad Welt in Berlin in seine Geschichten ein und lerne ihn kennen. 
#MakeLifeARide #BMWMotorradWelt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075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5466B-7677-4B0E-85CD-4EB73B80F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68654799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46889-505A-469F-A5BB-A63C35639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5E6903-830D-4BB1-B1CD-532E420B10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7564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51377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0789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6873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3755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1141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1509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6484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8254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4879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4749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87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5029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5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10:13:15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Triff in der BMW Motorrad Welt Berlin Michael Martin. Lass dich von seinem Vortrag aus mehr als 30 Jahren Abenteuer auf und mit dem Motorrad verzaubern. ✨
#MakeLifeARide #BMWMotorradWelt
OR
Seine Vorträge aus drei Jahrzehnten mit dem Motorrad durch die Wüsten dieser Welt sind prall gefüllt mit Anekdoten, Abenteuern, Erkenntnissen und tollen Bildern. 🌏 Komm vorbei und erlebe ihn hautnah! 🙌🏼
 #MakeLifeARide #BMWMotorradWelt
OR
Erlebe den spannenden Vortrag von Michael Martin, seines Zeichens einer der bekanntesten Motorrad-Abenteurer der Welt. 🤩 Tauche in der BMW Motorrad Welt in Berlin in seine Geschichten ein und lerne ihn kennen. 
#MakeLifeARide #BMWMotorradWelt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022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BC439-2211-407B-8BD5-5E350B0001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37605549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E359E-0AE9-4E89-A7C5-D6103575F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Pixel Metrics | BMW Motorrad Global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392AD1-1D20-4DC8-BAC2-4647CEA689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8140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9220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5051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5306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1187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4330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5806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56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7820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711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0292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5323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450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Payment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Chart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Whitelist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Complete Registrations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Custom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Checkouts Initiated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Lead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Purchase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Search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Attributed Content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21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10:04:18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Triff in der BMW Motorrad Welt Berlin Michael Martin. Lass dich von seinem Vortrag aus mehr als 30 Jahren Abenteuer auf und mit dem Motorrad verzaubern. ✨
#MakeLifeARide #BMWMotorradWelt
OR
Seine Vorträge aus drei Jahrzehnten mit dem Motorrad durch die Wüsten dieser Welt sind prall gefüllt mit Anekdoten, Abenteuern, Erkenntnissen und tollen Bildern. 🌏 Komm vorbei und erlebe ihn hautnah! 🙌🏼
 #MakeLifeARide #BMWMotorradWelt
OR
Erlebe den spannenden Vortrag von Michael Martin, seines Zeichens einer der bekanntesten Motorrad-Abenteurer der Welt. 🤩 Tauche in der BMW Motorrad Welt in Berlin in seine Geschichten ein und lerne ihn kennen. 
#MakeLifeARide #BMWMotorradWelt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11/14/2023 06:34:33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553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2D3FB-3CD1-4FCC-8D16-C241BB4DD9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15561302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74646-930B-43CA-852C-0BE508AE2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8DE5AF-4EBA-44F1-9A2C-31FE635E4B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6946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971537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9526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534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9258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5429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8221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0074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2959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4431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6025541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367355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0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3D140-EC12-4368-8016-912760895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3499187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27B5C-4030-4B43-9362-96B70A763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2895EC-4E46-4D17-9506-0F504045D2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247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536815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3543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5111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5720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6505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4338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6148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2203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3737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3994419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2799857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21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13:38:52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Découvrez le BMW Motorrad MetaRide dès maintenant !
#MakeLifeARide #PluggedToLife #BMWMotorrad
Pour les trajets courts, privilégiez la marche ou le vélo #SeDéplacerMoinsPolluer
OR
Envie d'un défi ? Accédez à notre BMW Motorrad MetaRide et :
🏍️ Faites l'expérience d'un essai digital du BMW CE 02
🚀 Collectez les jetons et dominez le classement
👨‍🎤 Obtenez une veste BMW CE 02 unique pour votre avatar
#MakeLifeARide #PluggedToLife #BMWMotorrad
Pensez à covoiturer #SeDéplacerMoinsPolluer
OR
Plongez dans le BMW Motorrad MetaRide et dominez le classement avec votre meilleur temps !
#MakeLifeARide #PluggedToLife #BMWMotorrad
Pensez à covoiturer #SeDéplacerMoinsPolluer
OR
Faites un tour dans le BMW Motorrad MetaRide et collectez tous les jetons en un temps record !
#MakeLifeARide #PluggedToLife #BMWMotorrad
Au quotidien, prenez les transports en commun #SeDéplacerMoinsPolluer
OR
Partez à la chasse au trésor avec le nouveau BMW CE 02.
#MakeLifeARide #PluggedToLife #BMWMotorrad
Pour les trajets courts, privilégiez la marche ou le vélo #SeDéplacerMoinsPolluer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115.32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0.18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0.24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9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1DCE3-42D8-4004-9A6A-D9947E176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40940875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4ACB9-B663-4731-A1F5-F84B535C0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1DEA8D-5BE2-4DE4-94A6-0AA6FC6630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7197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123415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4794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50872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525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5241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817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7600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6538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5939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4849910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616804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92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11:09:00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#ASMR with electrified cases... just listen, watch, and enjoy. ⚡🧳 
#MakeLifeARide #R1300GS #SpiritOfGS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 Reels - Videoaufrufe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1.88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63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789AF-FCFB-4AC3-BDC4-BD00527C9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54827972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A02FF-E3D9-4570-95EB-BF2B031B0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1C8E8F-0D79-4533-86D7-3AFFCEC52E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1202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9606211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6947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0780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6188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3032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5718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739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95033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82501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7601949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2899953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13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11:04:55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Découvrez le BMW Motorrad MetaRide dès maintenant !
#MakeLifeARide #PluggedToLife #BMWMotorrad
Pour les trajets courts, privilégiez la marche ou le vélo #SeDéplacerMoinsPolluer
OR
Envie d'un défi ? Accédez à notre BMW Motorrad MetaRide et :
🏍️ Faites l'expérience d'un essai digital du BMW CE 02
🚀 Collectez les jetons et dominez le classement
👨‍🎤 Obtenez une veste BMW CE 02 unique pour votre avatar
#MakeLifeARide #PluggedToLife #BMWMotorrad
Pensez à covoiturer #SeDéplacerMoinsPolluer
OR
Plongez dans le BMW Motorrad MetaRide et dominez le classement avec votre meilleur temps !
#MakeLifeARide #PluggedToLife #BMWMotorrad
Pensez à covoiturer #SeDéplacerMoinsPolluer
OR
Faites un tour dans le BMW Motorrad MetaRide et collectez tous les jetons en un temps record !
#MakeLifeARide #PluggedToLife #BMWMotorrad
Au quotidien, prenez les transports en commun #SeDéplacerMoinsPolluer
OR
Partez à la chasse au trésor avec le nouveau BMW CE 02.
#MakeLifeARide #PluggedToLife #BMWMotorrad
Pour les trajets courts, privilégiez la marche ou le vélo #SeDéplacerMoinsPolluer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115.55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420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B7FED-54AE-4DA5-9E51-1CD791E26D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9259138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D6A0C-A5A6-4F67-831C-73B9F418C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66E76-6AA1-4C65-8F24-D8D187D0F6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2119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277736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7364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1247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9251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68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7337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4278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2576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2395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5742124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2415832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919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11:04:55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Découvrez le BMW Motorrad MetaRide dès maintenant !
#MakeLifeARide #PluggedToLife #BMWMotorrad
Pour les trajets courts, privilégiez la marche ou le vélo #SeDéplacerMoinsPolluer
OR
Envie d'un défi ? Accédez à notre BMW Motorrad MetaRide et :
🏍️ Faites l'expérience d'un essai digital du BMW CE 02
🚀 Collectez les jetons et dominez le classement
👨‍🎤 Obtenez une veste BMW CE 02 unique pour votre avatar
#MakeLifeARide #PluggedToLife #BMWMotorrad
Pensez à covoiturer #SeDéplacerMoinsPolluer
OR
Plongez dans le BMW Motorrad MetaRide et dominez le classement avec votre meilleur temps !
#MakeLifeARide #PluggedToLife #BMWMotorrad
Pensez à covoiturer #SeDéplacerMoinsPolluer
OR
Faites un tour dans le BMW Motorrad MetaRide et collectez tous les jetons en un temps record !
#MakeLifeARide #PluggedToLife #BMWMotorrad
Au quotidien, prenez les transports en commun #SeDéplacerMoinsPolluer
OR
Partez à la chasse au trésor avec le nouveau BMW CE 02.
#MakeLifeARide #PluggedToLife #BMWMotorrad
Pour les trajets courts, privilégiez la marche ou le vélo #SeDéplacerMoinsPolluer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90.6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1.84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2.43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213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E514E-C0D8-41F4-B228-49FC8E97AC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81056373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B9DE7-9A39-4DA7-9706-0DBA6454F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0980CF-66D6-40DC-9ADD-D9A267FFB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7138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31362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21917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92465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870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9692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8983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7910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2441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1611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2395453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645604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177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11:04:55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Découvrez le BMW Motorrad MetaRide dès maintenant !
#MakeLifeARide #PluggedToLife #BMWMotorrad
Pour les trajets courts, privilégiez la marche ou le vélo #SeDéplacerMoinsPolluer
OR
Envie d'un défi ? Accédez à notre BMW Motorrad MetaRide et :
🏍️ Faites l'expérience d'un essai digital du BMW CE 02
🚀 Collectez les jetons et dominez le classement
👨‍🎤 Obtenez une veste BMW CE 02 unique pour votre avatar
#MakeLifeARide #PluggedToLife #BMWMotorrad
Pensez à covoiturer #SeDéplacerMoinsPolluer
OR
Plongez dans le BMW Motorrad MetaRide et dominez le classement avec votre meilleur temps !
#MakeLifeARide #PluggedToLife #BMWMotorrad
Pensez à covoiturer #SeDéplacerMoinsPolluer
OR
Faites un tour dans le BMW Motorrad MetaRide et collectez tous les jetons en un temps record !
#MakeLifeARide #PluggedToLife #BMWMotorrad
Au quotidien, prenez les transports en commun #SeDéplacerMoinsPolluer
OR
Partez à la chasse au trésor avec le nouveau BMW CE 02.
#MakeLifeARide #PluggedToLife #BMWMotorrad
Pour les trajets courts, privilégiez la marche ou le vélo #SeDéplacerMoinsPolluer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571.45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1.82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676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DFB61-2D92-4212-8D1B-FB818FB2D3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57485105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81B23-FDEC-4F90-A431-458930DC5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4F2A81-D396-41AA-913F-45A2FD2214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4477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861598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5042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81082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8962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8972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4898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8978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6636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8771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4989585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002158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56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11:04:07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essence of speed, power, and grace. 🔥 @s1rrm
#MakeLifeARide #S1000RR #NeverStopChallenging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 Reels - Videoaufrufe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0.82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0.37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1.03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461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F12A4-7288-4980-A7CA-D01660278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44878228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AF045-3BAB-403F-A37B-F9448B22C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EB421F-8FE2-4A68-B806-8E3DFE884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0058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193769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431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1258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4112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5706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7027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3722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73490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4357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4502054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554184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99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10:53:03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Go out and come back with new stories to tell! 🙌
Touring with high comfort and confidence is the motto of the new BMW #F900GSAdventure. Tap the link to see it up close:
▶️ https://www.bmw-motorrad.com/en/shorturls/f900gs-adventure.html?context=smfbxq&amp;tl=soc-fiac-f90g-pro-miy-.-.-nsoocabc-.-.-19b6ff6bfbad
#MakeLifeARide #SpiritOfGS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FB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0.52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0.54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0.22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809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3B2BC-4D66-43B2-A9E7-813B4426A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96750319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E92BA-CBA6-48E1-BAB4-F095D284F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DB7002-C276-4DF5-83D8-40BF7FF02A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1999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7762925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3789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4835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9850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7052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5694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3696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4016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6653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1565241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2413474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89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- 2023-11-09 10:47:08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Are you #HungryForMore adventures of discovery? 🌎
👉 Feed your adventurous spirit with the grandiose #F900GSAdventure and take on the elements with blunt force and high comfort!
#MakeLifeARide #SpiritOfGS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Insta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1.69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0.77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1.28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840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DC530-4518-4626-8A05-32E64F7E5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79384893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A51CA-894C-4C6E-A684-ABFC62F4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954A99-6BF5-42F3-9183-94A82875C9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9641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862869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8937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0235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85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0806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346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308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633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3548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3737890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1274878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17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14:17:24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Access our BMW Motorrad MetaRide and play now!
#MakeLifeARide #PluggedToLife #BMWMotorrad
OR
Dive into the BMW Motorrad MetaRide and dominate the leaderboard with your best time!
#MakeLifeARide #PluggedToLife #BMWMotorrad
OR
Take a ride through the BMW Motorrad MetaRide and collect all tokens in record time!
#MakeLifeARide #PluggedToLife #BMWMotorrad
OR
Up for a challenge?
Access our BMW Motorrad MetaRide and:
🏍️ Experience a digital test ride on the BMW CE 02 
🚀 Collect tokens and dominate the leaderboard
👨‍🎤 Get a unique BMW CE 02 jacket for your avatar
#MakeLifeARide #PluggedToLife #BMWMotorrad
OR
Take a ride through the BMW Motorrad MetaRide and dominate the leaderboard with your best time!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1162.35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6.12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579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BC65B-7E02-445F-A467-2D059E5472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72206169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54F83-590E-4301-AA1A-1C72EA253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70C6A3-D74D-4831-9C28-F1283992B1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0786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631461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3732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1477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119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2604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7412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8291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5634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7489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1625612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2382948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471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14:16:32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Access our BMW Motorrad MetaRide and play now!
#MakeLifeARide #PluggedToLife #BMWMotorrad
OR
Dive into the BMW Motorrad MetaRide and dominate the leaderboard with your best time!
#MakeLifeARide #PluggedToLife #BMWMotorrad
OR
Take a ride through the BMW Motorrad MetaRide and collect all tokens in record time!
#MakeLifeARide #PluggedToLife #BMWMotorrad
OR
Up for a challenge?
Access our BMW Motorrad MetaRide and:
🏍️ Experience a digital test ride on the BMW CE 02 
🚀 Collect tokens and dominate the leaderboard
👨‍🎤 Get a unique BMW CE 02 jacket for your avatar
#MakeLifeARide #PluggedToLife #BMWMotorrad
OR
Take a ride through the BMW Motorrad MetaRide and dominate the leaderboard with your best time!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2099.19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7.65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447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0514B-3A08-403D-827C-B2A134EC9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90706370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DBCA5-3045-4DFB-9981-178A8E8B4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8146B5-7D3D-4AA9-A461-2D8751789A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4910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45537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89913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7853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9843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5276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8869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3745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8947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2986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4798214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2885715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51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14:02:49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Access our BMW Motorrad MetaRide and play now!
#MakeLifeARide #PluggedToLife #BMWMotorrad
OR
Dive into the BMW Motorrad MetaRide and dominate the leaderboard with your best time!
#MakeLifeARide #PluggedToLife #BMWMotorrad
OR
Take a ride through the BMW Motorrad MetaRide and collect all tokens in record time!
#MakeLifeARide #PluggedToLife #BMWMotorrad
OR
Up for a challenge?
Access our BMW Motorrad MetaRide and:
🏍️ Experience a digital test ride on the BMW CE 02 
🚀 Collect tokens and dominate the leaderboard
👨‍🎤 Get a unique BMW CE 02 jacket for your avatar
#MakeLifeARide #PluggedToLife #BMWMotorrad
OR
Take a ride through the BMW Motorrad MetaRide and dominate the leaderboard with your best time!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117.12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197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4C5837-1D28-497B-9C5D-04299FAFE1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51898669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3B693-926F-4FC2-8182-D62638E63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F5E9A9-BEA4-46BE-AC92-0F52CC3E35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8314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663793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2962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88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238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7013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852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8096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5918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8980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0008046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915733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795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14:02:06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BMW Motorrad MetaRide and dominate the leaderboard with your best time!
OR
Take a ride through the BMW Motorrad MetaRide and collect all tokens in record time!
OR
Take a ride through the BMW Motorrad MetaRide and and dominate the leaderboard with your best time!
OR
Up for a challenge?
Access our BMW Motorrad MetaRide and:
🏍️ Experience a digital test ride on the BMW CE 02 
🚀 Collect tokens and dominate the leaderboard
👨‍🎤 Get a unique BMW CE 02 jacket for your avatar
OR
Access our BMW Motorrad MetaRide and play now!
#MakeLifeARide #PluggedToLife #BMWMotorrad
OR
Dive into the BMW Motorrad MetaRide and dominate the leaderboard with your best time!
#MakeLifeARide #PluggedToLife #BMWMotorrad
OR
Take a ride through the BMW Motorrad MetaRide and collect all tokens in record time!
#MakeLifeARide #PluggedToLife #BMWMotorrad
OR
Up for a challenge?
Access our BMW Motorrad MetaRide and:
🏍️ Experience a digital test ride on the BMW CE 02 
🚀 Collect tokens and dominate the leaderboard
👨‍🎤 Get a unique BMW CE 02 jacket for your avatar
#MakeLifeARide #PluggedToLife #BMWMotorrad
OR
Take a ride through the BMW Motorrad MetaRide and dominate the leaderboard with your best time!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55.7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2.78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231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4EFAC-97DC-42E2-8A03-C195F11BC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67201138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4FB88-3F55-492A-973B-B0A73564A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52D2C9-8BEB-4AD4-AE50-295C749419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6367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1658372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82687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3228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9331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990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756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9478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1042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4076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7583449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1533926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900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13:55:52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Access our BMW Motorrad MetaRide and play now!
#MakeLifeARide #PluggedToLife #BMWMotorrad
OR
Dive into the BMW Motorrad MetaRide and dominate the leaderboard with your best time!
#MakeLifeARide #PluggedToLife #BMWMotorrad
OR
Take a ride through the BMW Motorrad MetaRide and collect all tokens in record time!
#MakeLifeARide #PluggedToLife #BMWMotorrad
OR
Up for a challenge?
Access our BMW Motorrad MetaRide and:
🏍️ Experience a digital test ride on the BMW CE 02 
🚀 Collect tokens and dominate the leaderboard
👨‍🎤 Get a unique BMW CE 02 jacket for your avatar
#MakeLifeARide #PluggedToLife #BMWMotorrad
OR
Take a ride through the BMW Motorrad MetaRide and dominate the leaderboard with your best time!
#MakeLifeARide #PluggedToLife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202311_SOC Metaverse_Traffic2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10.37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1.34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1.74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745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7F17F-FC6D-43D0-BD6F-F5E46B2F8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23864530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1D075-C26D-4AD8-86B8-CA9A0AFC7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94CC1E-F422-405C-8136-32B2CB1BF6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4002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2018912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6966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7180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4694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8249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0030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5606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5474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86505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19394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1031652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97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10:25:47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Triff in der BMW Motorrad Welt Berlin Michael Martin. Lass dich von seinem Vortrag aus mehr als 30 Jahren Abenteuer auf und mit dem Motorrad verzaubern. ✨
#MakeLifeARide #BMWMotorradWelt
OR
Seine Vorträge aus drei Jahrzehnten mit dem Motorrad durch die Wüsten dieser Welt sind prall gefüllt mit Anekdoten, Abenteuern, Erkenntnissen und tollen Bildern. 🌏 Komm vorbei und erlebe ihn hautnah! 🙌🏼
 #MakeLifeARide #BMWMotorradWelt
OR
Erlebe den spannenden Vortrag von Michael Martin, seines Zeichens einer der bekanntesten Motorrad-Abenteurer der Welt. 🤩 Tauche in der BMW Motorrad Welt in Berlin in seine Geschichten ein und lerne ihn kennen. 
#MakeLifeARide #BMWMotorradWelt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202311_BMW Motorrad Welt_Traffic_Michael_Martin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165.05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0.63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10.67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975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62E31-89F7-461F-9EF1-7676DA60AF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58351784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8C86C-2F00-42B4-AF78-3BFDD4ABE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9159D5-D09A-4A2A-B338-40F36763F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1926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381616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202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581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7665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0876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0482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7943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3669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8034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2756395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982359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186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10:19:22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Triff in der BMW Motorrad Welt Berlin Michael Martin. Lass dich von seinem Vortrag aus mehr als 30 Jahren Abenteuer auf und mit dem Motorrad verzaubern. ✨
#MakeLifeARide #BMWMotorradWelt
OR
Seine Vorträge aus drei Jahrzehnten mit dem Motorrad durch die Wüsten dieser Welt sind prall gefüllt mit Anekdoten, Abenteuern, Erkenntnissen und tollen Bildern. 🌏 Komm vorbei und erlebe ihn hautnah! 🙌🏼
 #MakeLifeARide #BMWMotorradWelt
OR
Erlebe den spannenden Vortrag von Michael Martin, seines Zeichens einer der bekanntesten Motorrad-Abenteurer der Welt. 🤩 Tauche in der BMW Motorrad Welt in Berlin in seine Geschichten ein und lerne ihn kennen. 
#MakeLifeARide #BMWMotorradWelt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202311_BMW Motorrad Welt_Traffic_Michael_Martin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226.66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8.69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0.43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12.62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983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F8209-67C4-464E-B827-62EF1D20D3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8651368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00FF-3C97-4849-9099-44D90D8CC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AFF25E-D31F-40CB-A380-4FFDD811EC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7312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633952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5631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8983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3802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1857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2510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4552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9580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9204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8930726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2097112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367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10:13:15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Triff in der BMW Motorrad Welt Berlin Michael Martin. Lass dich von seinem Vortrag aus mehr als 30 Jahren Abenteuer auf und mit dem Motorrad verzaubern. ✨
#MakeLifeARide #BMWMotorradWelt
OR
Seine Vorträge aus drei Jahrzehnten mit dem Motorrad durch die Wüsten dieser Welt sind prall gefüllt mit Anekdoten, Abenteuern, Erkenntnissen und tollen Bildern. 🌏 Komm vorbei und erlebe ihn hautnah! 🙌🏼
 #MakeLifeARide #BMWMotorradWelt
OR
Erlebe den spannenden Vortrag von Michael Martin, seines Zeichens einer der bekanntesten Motorrad-Abenteurer der Welt. 🤩 Tauche in der BMW Motorrad Welt in Berlin in seine Geschichten ein und lerne ihn kennen. 
#MakeLifeARide #BMWMotorradWelt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202311_BMW Motorrad Welt_Traffic_Michael_Martin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226.83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7.59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9.81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0.72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659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79A62-BDFE-4F92-BF4F-1392C03672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5146807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E432E-7CD6-4820-922F-26A589C35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BMW Motorrad Global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DD6F65-BF01-44F9-98FF-B188DD560B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4661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847137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5233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2105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2974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78203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9866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4124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799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83418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0974872"/>
                    </a:ext>
                  </a:extLst>
                </a:gridCol>
                <a:gridCol w="1892807">
                  <a:extLst>
                    <a:ext uri="{9D8B030D-6E8A-4147-A177-3AD203B41FA5}">
                      <a16:colId xmlns:a16="http://schemas.microsoft.com/office/drawing/2014/main" val="3810720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58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- 2023-11-07 10:04:18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Triff in der BMW Motorrad Welt Berlin Michael Martin. Lass dich von seinem Vortrag aus mehr als 30 Jahren Abenteuer auf und mit dem Motorrad verzaubern. ✨
#MakeLifeARide #BMWMotorradWelt
OR
Seine Vorträge aus drei Jahrzehnten mit dem Motorrad durch die Wüsten dieser Welt sind prall gefüllt mit Anekdoten, Abenteuern, Erkenntnissen und tollen Bildern. 🌏 Komm vorbei und erlebe ihn hautnah! 🙌🏼
 #MakeLifeARide #BMWMotorradWelt
OR
Erlebe den spannenden Vortrag von Michael Martin, seines Zeichens einer der bekanntesten Motorrad-Abenteurer der Welt. 🤩 Tauche in der BMW Motorrad Welt in Berlin in seine Geschichten ein und lerne ihn kennen. 
#MakeLifeARide #BMWMotorradWelt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202311_BMW Motorrad Welt_Traffic_Michael_Martin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341.06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8.88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0.57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11.78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0.66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831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D1A7A2-57C3-46D5-9DE9-9FCCBB93C0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155684658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198CD-3BF1-48CE-831E-28DAC734F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Performance Table | BMW Motorrad Global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65BDA0-E934-4C70-988A-0810CE3794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052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926599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8967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4962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1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5184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149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01963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1907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58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 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688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DBCBD-72F0-4674-8A96-0877661237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21772501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9DCC5-200B-4CA3-9222-2708D5E65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BMW Motorrad Global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D4DF80-C006-4464-B3E5-CCF1C60376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6787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617211771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2897154700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685432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1291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1143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042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7418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5412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1989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8803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6478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26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BMW Motorrad - 2023-11-10 16:06:29</a:t>
                      </a:r>
                      <a:r>
                        <a:rPr lang="en-US" sz="1000"/>
                        <a:t>
 Breathtaking from every angle. 😮‍💨 @zaddy.rr (IG) #MakeLifeARide #S1000RR #NeverStopChallenging #CustomBike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https://quintly-image-storage.s3.amazonaws.com/c2402342aa99e1156075912d4463566b/ba13678885987d71a35abbec2d2b3a23.jpg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617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04218-03C1-413C-9A57-FC59F031B0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</p:spTree>
    <p:extLst>
      <p:ext uri="{BB962C8B-B14F-4D97-AF65-F5344CB8AC3E}">
        <p14:creationId xmlns:p14="http://schemas.microsoft.com/office/powerpoint/2010/main" val="3010496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17964</Words>
  <Application>Microsoft Office PowerPoint</Application>
  <PresentationFormat>On-screen Show (4:3)</PresentationFormat>
  <Paragraphs>2890</Paragraphs>
  <Slides>108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11" baseType="lpstr">
      <vt:lpstr>Calibri</vt:lpstr>
      <vt:lpstr>Arial</vt:lpstr>
      <vt:lpstr>quintly_template</vt:lpstr>
      <vt:lpstr>Report 2.0</vt:lpstr>
      <vt:lpstr>Facebook Custom Original Own Posts Table | BMW Motorrad Global - 1 of 7</vt:lpstr>
      <vt:lpstr>Facebook Custom Original Own Posts Table | BMW Motorrad Global - 2 of 7</vt:lpstr>
      <vt:lpstr>Facebook Custom Original Own Posts Table | BMW Motorrad Global - 3 of 7</vt:lpstr>
      <vt:lpstr>Facebook Custom Original Own Posts Table | BMW Motorrad Global - 4 of 7</vt:lpstr>
      <vt:lpstr>Facebook Custom Original Own Posts Table | BMW Motorrad Global - 5 of 7</vt:lpstr>
      <vt:lpstr>Facebook Custom Original Own Posts Table | BMW Motorrad Global - 6 of 7</vt:lpstr>
      <vt:lpstr>Facebook Custom Original Own Posts Table | BMW Motorrad Global - 7 of 7</vt:lpstr>
      <vt:lpstr>Instagram Posts Table with Fans | BMW Motorrad Global - 1 of 8</vt:lpstr>
      <vt:lpstr>Instagram Posts Table with Fans | BMW Motorrad Global - 2 of 8</vt:lpstr>
      <vt:lpstr>Instagram Posts Table with Fans | BMW Motorrad Global - 3 of 8</vt:lpstr>
      <vt:lpstr>Instagram Posts Table with Fans | BMW Motorrad Global - 4 of 8</vt:lpstr>
      <vt:lpstr>Instagram Posts Table with Fans | BMW Motorrad Global - 5 of 8</vt:lpstr>
      <vt:lpstr>Instagram Posts Table with Fans | BMW Motorrad Global - 6 of 8</vt:lpstr>
      <vt:lpstr>Instagram Posts Table with Fans | BMW Motorrad Global - 7 of 8</vt:lpstr>
      <vt:lpstr>Instagram Posts Table with Fans | BMW Motorrad Global - 8 of 8</vt:lpstr>
      <vt:lpstr>Instagram Stories Table  | BMW Motorrad Global - 1 of 9</vt:lpstr>
      <vt:lpstr>Instagram Stories Table  | BMW Motorrad Global - 2 of 9</vt:lpstr>
      <vt:lpstr>Instagram Stories Table  | BMW Motorrad Global - 3 of 9</vt:lpstr>
      <vt:lpstr>Instagram Stories Table  | BMW Motorrad Global - 4 of 9</vt:lpstr>
      <vt:lpstr>Instagram Stories Table  | BMW Motorrad Global - 5 of 9</vt:lpstr>
      <vt:lpstr>Instagram Stories Table  | BMW Motorrad Global - 6 of 9</vt:lpstr>
      <vt:lpstr>Instagram Stories Table  | BMW Motorrad Global - 7 of 9</vt:lpstr>
      <vt:lpstr>Instagram Stories Table  | BMW Motorrad Global - 8 of 9</vt:lpstr>
      <vt:lpstr>Instagram Stories Table  | BMW Motorrad Global - 9 of 9</vt:lpstr>
      <vt:lpstr>Twitter Followers Total | BMW Motorrad Global</vt:lpstr>
      <vt:lpstr>Twitter Interaction Rate | BMW Motorrad Global</vt:lpstr>
      <vt:lpstr>LinkedIn Followers Total | BMW Motorrad Global</vt:lpstr>
      <vt:lpstr>Tiktok Videos Table | BMW Motorrad Global</vt:lpstr>
      <vt:lpstr>Tiktok Followers Total | BMW Motorrad Global</vt:lpstr>
      <vt:lpstr>Facebook Average Interactions Per Post | BMW Motorrad Global</vt:lpstr>
      <vt:lpstr>Facebook Own Video Posts | BMW Motorrad Global</vt:lpstr>
      <vt:lpstr>LinkedIn Post Organic Impressions Trends - Post Creation Date Over Time | BMW Motorrad Global</vt:lpstr>
      <vt:lpstr>LinkedIn Posts Table | BMW Motorrad Global</vt:lpstr>
      <vt:lpstr>LinkedIn Key Metrics Table - Post Level | BMW Motorrad Global</vt:lpstr>
      <vt:lpstr>LinkedIn Post Impressions | BMW Motorrad Global</vt:lpstr>
      <vt:lpstr>Youtube Subscribers | BMW Motorrad Global</vt:lpstr>
      <vt:lpstr>Youtube Total Video Views | BMW Motorrad Global</vt:lpstr>
      <vt:lpstr>Facebook Ads Key Metrics Table | BMW Motorrad Global</vt:lpstr>
      <vt:lpstr>Youtube Total Videos | BMW Motorrad Global</vt:lpstr>
      <vt:lpstr>Facebook Fans or Followers Total | BMW Motorrad Global</vt:lpstr>
      <vt:lpstr>Instagram Followers Total | BMW Motorrad Global</vt:lpstr>
      <vt:lpstr>Youtube Private Videos Table | BMW Motorrad Global</vt:lpstr>
      <vt:lpstr>Facebook Fans Table | BMW Motorrad Global</vt:lpstr>
      <vt:lpstr>Tiktok Followers Total | BMW Motorrad Global</vt:lpstr>
      <vt:lpstr>Facebook Fans Total | BMW Motorrad Global</vt:lpstr>
      <vt:lpstr>Facebook Impressions | BMW Motorrad Global</vt:lpstr>
      <vt:lpstr>Instagram Average Interactions Per Post | BMW Motorrad Global</vt:lpstr>
      <vt:lpstr>Facebook Ads Objective Distribution | BMW Motorrad Global</vt:lpstr>
      <vt:lpstr>Instagram Videos Table | BMW Motorrad Global - 1 of 3</vt:lpstr>
      <vt:lpstr>Instagram Videos Table | BMW Motorrad Global - 2 of 3</vt:lpstr>
      <vt:lpstr>Instagram Videos Table | BMW Motorrad Global - 3 of 3</vt:lpstr>
      <vt:lpstr>Facebook Ads Performance Table | BMW Motorrad Global - 1 of 18</vt:lpstr>
      <vt:lpstr>Facebook Ads Performance Table | BMW Motorrad Global - 2 of 18</vt:lpstr>
      <vt:lpstr>Facebook Ads Performance Table | BMW Motorrad Global - 3 of 18</vt:lpstr>
      <vt:lpstr>Facebook Ads Performance Table | BMW Motorrad Global - 4 of 18</vt:lpstr>
      <vt:lpstr>Facebook Ads Performance Table | BMW Motorrad Global - 5 of 18</vt:lpstr>
      <vt:lpstr>Facebook Ads Performance Table | BMW Motorrad Global - 6 of 18</vt:lpstr>
      <vt:lpstr>Facebook Ads Performance Table | BMW Motorrad Global - 7 of 18</vt:lpstr>
      <vt:lpstr>Facebook Ads Performance Table | BMW Motorrad Global - 8 of 18</vt:lpstr>
      <vt:lpstr>Facebook Ads Performance Table | BMW Motorrad Global - 9 of 18</vt:lpstr>
      <vt:lpstr>Facebook Ads Performance Table | BMW Motorrad Global - 10 of 18</vt:lpstr>
      <vt:lpstr>Facebook Ads Performance Table | BMW Motorrad Global - 11 of 18</vt:lpstr>
      <vt:lpstr>Facebook Ads Performance Table | BMW Motorrad Global - 12 of 18</vt:lpstr>
      <vt:lpstr>Facebook Ads Performance Table | BMW Motorrad Global - 13 of 18</vt:lpstr>
      <vt:lpstr>Facebook Ads Performance Table | BMW Motorrad Global - 14 of 18</vt:lpstr>
      <vt:lpstr>Facebook Ads Performance Table | BMW Motorrad Global - 15 of 18</vt:lpstr>
      <vt:lpstr>Facebook Ads Performance Table | BMW Motorrad Global - 16 of 18</vt:lpstr>
      <vt:lpstr>Facebook Ads Performance Table | BMW Motorrad Global - 17 of 18</vt:lpstr>
      <vt:lpstr>Facebook Ads Performance Table | BMW Motorrad Global - 18 of 18</vt:lpstr>
      <vt:lpstr>Facebook Pixel Metrics | BMW Motorrad Global - 1 of 18</vt:lpstr>
      <vt:lpstr>Facebook Pixel Metrics | BMW Motorrad Global - 2 of 18</vt:lpstr>
      <vt:lpstr>Facebook Pixel Metrics | BMW Motorrad Global - 3 of 18</vt:lpstr>
      <vt:lpstr>Facebook Pixel Metrics | BMW Motorrad Global - 4 of 18</vt:lpstr>
      <vt:lpstr>Facebook Pixel Metrics | BMW Motorrad Global - 5 of 18</vt:lpstr>
      <vt:lpstr>Facebook Pixel Metrics | BMW Motorrad Global - 6 of 18</vt:lpstr>
      <vt:lpstr>Facebook Pixel Metrics | BMW Motorrad Global - 7 of 18</vt:lpstr>
      <vt:lpstr>Facebook Pixel Metrics | BMW Motorrad Global - 8 of 18</vt:lpstr>
      <vt:lpstr>Facebook Pixel Metrics | BMW Motorrad Global - 9 of 18</vt:lpstr>
      <vt:lpstr>Facebook Pixel Metrics | BMW Motorrad Global - 10 of 18</vt:lpstr>
      <vt:lpstr>Facebook Pixel Metrics | BMW Motorrad Global - 11 of 18</vt:lpstr>
      <vt:lpstr>Facebook Pixel Metrics | BMW Motorrad Global - 12 of 18</vt:lpstr>
      <vt:lpstr>Facebook Pixel Metrics | BMW Motorrad Global - 13 of 18</vt:lpstr>
      <vt:lpstr>Facebook Pixel Metrics | BMW Motorrad Global - 14 of 18</vt:lpstr>
      <vt:lpstr>Facebook Pixel Metrics | BMW Motorrad Global - 15 of 18</vt:lpstr>
      <vt:lpstr>Facebook Pixel Metrics | BMW Motorrad Global - 16 of 18</vt:lpstr>
      <vt:lpstr>Facebook Pixel Metrics | BMW Motorrad Global - 17 of 18</vt:lpstr>
      <vt:lpstr>Facebook Pixel Metrics | BMW Motorrad Global - 18 of 18</vt:lpstr>
      <vt:lpstr>Facebook Ads Costs Table | BMW Motorrad Global - 1 of 18</vt:lpstr>
      <vt:lpstr>Facebook Ads Costs Table | BMW Motorrad Global - 2 of 18</vt:lpstr>
      <vt:lpstr>Facebook Ads Costs Table | BMW Motorrad Global - 3 of 18</vt:lpstr>
      <vt:lpstr>Facebook Ads Costs Table | BMW Motorrad Global - 4 of 18</vt:lpstr>
      <vt:lpstr>Facebook Ads Costs Table | BMW Motorrad Global - 5 of 18</vt:lpstr>
      <vt:lpstr>Facebook Ads Costs Table | BMW Motorrad Global - 6 of 18</vt:lpstr>
      <vt:lpstr>Facebook Ads Costs Table | BMW Motorrad Global - 7 of 18</vt:lpstr>
      <vt:lpstr>Facebook Ads Costs Table | BMW Motorrad Global - 8 of 18</vt:lpstr>
      <vt:lpstr>Facebook Ads Costs Table | BMW Motorrad Global - 9 of 18</vt:lpstr>
      <vt:lpstr>Facebook Ads Costs Table | BMW Motorrad Global - 10 of 18</vt:lpstr>
      <vt:lpstr>Facebook Ads Costs Table | BMW Motorrad Global - 11 of 18</vt:lpstr>
      <vt:lpstr>Facebook Ads Costs Table | BMW Motorrad Global - 12 of 18</vt:lpstr>
      <vt:lpstr>Facebook Ads Costs Table | BMW Motorrad Global - 13 of 18</vt:lpstr>
      <vt:lpstr>Facebook Ads Costs Table | BMW Motorrad Global - 14 of 18</vt:lpstr>
      <vt:lpstr>Facebook Ads Costs Table | BMW Motorrad Global - 15 of 18</vt:lpstr>
      <vt:lpstr>Facebook Ads Costs Table | BMW Motorrad Global - 16 of 18</vt:lpstr>
      <vt:lpstr>Facebook Ads Costs Table | BMW Motorrad Global - 17 of 18</vt:lpstr>
      <vt:lpstr>Facebook Ads Costs Table | BMW Motorrad Global - 18 of 18</vt:lpstr>
      <vt:lpstr>Facebook Reels Performance Table | BMW Motorrad Global</vt:lpstr>
      <vt:lpstr>Facebook Reels Table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2.0</dc:title>
  <dc:creator>Frederik Born</dc:creator>
  <cp:lastModifiedBy>Frederik Born</cp:lastModifiedBy>
  <cp:revision>1</cp:revision>
  <dcterms:created xsi:type="dcterms:W3CDTF">2023-11-14T09:19:15Z</dcterms:created>
  <dcterms:modified xsi:type="dcterms:W3CDTF">2023-11-14T09:25:17Z</dcterms:modified>
</cp:coreProperties>
</file>