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bayernwerk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45200</c:v>
                </c:pt>
                <c:pt idx="1">
                  <c:v>45201</c:v>
                </c:pt>
                <c:pt idx="2">
                  <c:v>45202</c:v>
                </c:pt>
                <c:pt idx="3">
                  <c:v>45203</c:v>
                </c:pt>
                <c:pt idx="4">
                  <c:v>45204</c:v>
                </c:pt>
                <c:pt idx="5">
                  <c:v>45205</c:v>
                </c:pt>
                <c:pt idx="6">
                  <c:v>45206</c:v>
                </c:pt>
                <c:pt idx="7">
                  <c:v>45207</c:v>
                </c:pt>
                <c:pt idx="8">
                  <c:v>45208</c:v>
                </c:pt>
                <c:pt idx="9">
                  <c:v>45209</c:v>
                </c:pt>
                <c:pt idx="10">
                  <c:v>45210</c:v>
                </c:pt>
                <c:pt idx="11">
                  <c:v>45211</c:v>
                </c:pt>
                <c:pt idx="12">
                  <c:v>45212</c:v>
                </c:pt>
                <c:pt idx="13">
                  <c:v>45213</c:v>
                </c:pt>
                <c:pt idx="14">
                  <c:v>45214</c:v>
                </c:pt>
                <c:pt idx="15">
                  <c:v>45215</c:v>
                </c:pt>
                <c:pt idx="16">
                  <c:v>45216</c:v>
                </c:pt>
                <c:pt idx="17">
                  <c:v>45217</c:v>
                </c:pt>
                <c:pt idx="18">
                  <c:v>45218</c:v>
                </c:pt>
                <c:pt idx="19">
                  <c:v>45219</c:v>
                </c:pt>
                <c:pt idx="20">
                  <c:v>45220</c:v>
                </c:pt>
                <c:pt idx="21">
                  <c:v>45221</c:v>
                </c:pt>
                <c:pt idx="22">
                  <c:v>45222</c:v>
                </c:pt>
                <c:pt idx="23">
                  <c:v>45223</c:v>
                </c:pt>
                <c:pt idx="24">
                  <c:v>45224</c:v>
                </c:pt>
                <c:pt idx="25">
                  <c:v>45225</c:v>
                </c:pt>
                <c:pt idx="26">
                  <c:v>45226</c:v>
                </c:pt>
                <c:pt idx="27">
                  <c:v>45227</c:v>
                </c:pt>
                <c:pt idx="28">
                  <c:v>45228</c:v>
                </c:pt>
                <c:pt idx="29">
                  <c:v>45229</c:v>
                </c:pt>
                <c:pt idx="30">
                  <c:v>45230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5479</c:v>
                </c:pt>
                <c:pt idx="1">
                  <c:v>5483</c:v>
                </c:pt>
                <c:pt idx="2">
                  <c:v>5486</c:v>
                </c:pt>
                <c:pt idx="3">
                  <c:v>5494</c:v>
                </c:pt>
                <c:pt idx="4">
                  <c:v>5506</c:v>
                </c:pt>
                <c:pt idx="5">
                  <c:v>5522</c:v>
                </c:pt>
                <c:pt idx="6">
                  <c:v>5528</c:v>
                </c:pt>
                <c:pt idx="7">
                  <c:v>5540</c:v>
                </c:pt>
                <c:pt idx="8">
                  <c:v>5550</c:v>
                </c:pt>
                <c:pt idx="9">
                  <c:v>5555</c:v>
                </c:pt>
                <c:pt idx="10">
                  <c:v>5557</c:v>
                </c:pt>
                <c:pt idx="11">
                  <c:v>5564</c:v>
                </c:pt>
                <c:pt idx="12">
                  <c:v>5575</c:v>
                </c:pt>
                <c:pt idx="13">
                  <c:v>5589</c:v>
                </c:pt>
                <c:pt idx="14">
                  <c:v>5601</c:v>
                </c:pt>
                <c:pt idx="15">
                  <c:v>5610</c:v>
                </c:pt>
                <c:pt idx="16">
                  <c:v>5619</c:v>
                </c:pt>
                <c:pt idx="17">
                  <c:v>5629</c:v>
                </c:pt>
                <c:pt idx="18">
                  <c:v>5636</c:v>
                </c:pt>
                <c:pt idx="19">
                  <c:v>5644</c:v>
                </c:pt>
                <c:pt idx="20">
                  <c:v>5644</c:v>
                </c:pt>
                <c:pt idx="21">
                  <c:v>5650</c:v>
                </c:pt>
                <c:pt idx="22">
                  <c:v>5652</c:v>
                </c:pt>
                <c:pt idx="23">
                  <c:v>5659</c:v>
                </c:pt>
                <c:pt idx="24">
                  <c:v>5665</c:v>
                </c:pt>
                <c:pt idx="25">
                  <c:v>5675</c:v>
                </c:pt>
                <c:pt idx="26">
                  <c:v>5674</c:v>
                </c:pt>
                <c:pt idx="27">
                  <c:v>5681</c:v>
                </c:pt>
                <c:pt idx="28">
                  <c:v>5688</c:v>
                </c:pt>
                <c:pt idx="29">
                  <c:v>5689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93-4262-B6D7-1E542ED98E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089976"/>
        <c:axId val="236590344"/>
      </c:lineChart>
      <c:dateAx>
        <c:axId val="232089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90344"/>
        <c:crosses val="autoZero"/>
        <c:auto val="1"/>
        <c:lblOffset val="100"/>
        <c:baseTimeUnit val="days"/>
      </c:dateAx>
      <c:valAx>
        <c:axId val="236590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089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7AB13-54E3-45BC-85C5-E9163E051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bayernwerk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19F027-60E6-48D2-AA40-A0BE39A714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80961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EDBD6-3F38-4C8A-BC14-88B1D6909A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7C7F7-E9B9-4595-9E48-DB82D4C6E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1383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bayernwerk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bayernwerk</dc:title>
  <dc:creator>Frederik Born</dc:creator>
  <cp:lastModifiedBy>Frederik Born</cp:lastModifiedBy>
  <cp:revision>1</cp:revision>
  <dcterms:created xsi:type="dcterms:W3CDTF">2023-10-30T10:20:57Z</dcterms:created>
  <dcterms:modified xsi:type="dcterms:W3CDTF">2023-10-30T10:21:12Z</dcterms:modified>
</cp:coreProperties>
</file>