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8CD22-E0B3-477A-9672-A4271430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1432A3-E7DF-4530-8DC7-CA16AA908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686625"/>
              </p:ext>
            </p:extLst>
          </p:nvPr>
        </p:nvGraphicFramePr>
        <p:xfrm>
          <a:off x="457200" y="1731963"/>
          <a:ext cx="814730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99018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6338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640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998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557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40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814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144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169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27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4342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727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357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389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02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3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048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29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887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58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330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B9AAA-26E5-4270-B6D1-9A59AEF1A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667602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008CA-3FFA-498A-8D9A-A9E3F8B31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92988-F960-4453-A330-B2B9C7425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397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936429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3468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820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995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50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025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334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509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17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33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517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54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643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42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734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962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9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520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338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547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08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- 2023-08-31 16:10:00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tradition we could hardly wait for: The Oktoberfest beer tasting!
We are looking forward to toasting with you at the Oktoberfest and enjoying our Oktoberfest beer. Cheers!🍻🎡
#CelebrateTheProst #ShareYourProst #PaulanerOktoberfest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4326151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211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25461-2FD5-41F0-BB4D-190985878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49740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862B2-58A2-4375-A80D-D2DFDE3E0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E1966-01EB-4857-84FB-8CB5007B6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690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732767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4752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038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451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799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265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55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666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05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875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160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075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25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156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88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542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94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73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440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822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99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- 2023-08-31 16:10:00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Tradition, die wir kaum erwarten konnten: Die Wiesnbierprobe! 
Wir freuen uns schon darauf, auf dem Oktoberfest gemeinsam mit euch anstoßen und unser Oktoberfestbier genießen zu können. Prost!🍻🎡
#CelebrateTheProst #ShareYourProst #PaulanerOktoberfest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3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0F87F-E553-4420-BB69-8D3D851A6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49385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0D4AB-4EBE-4320-B1A8-354428F86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D8A81-F86C-4BE1-B905-7415E22B6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814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509907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9317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502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807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535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11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944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98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658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28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031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14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747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645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860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97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641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947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689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228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- 2023-08-29 10:12:17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 schaut ihr aus! 😍 Wir freuen uns schon auf das Oktoberfest mit euch FC Bayern München! 🎡🥨🍺
----------
Looking good in Lederhosen!😍 We are looking forward to the Oktoberfest with you FC Bayern München! 🎡🥨🍺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908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D65D6-2F5F-4EDC-B637-36544E9DB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003794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A1F4B-67B4-4D80-892E-C497ED044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34C3D-7889-47E5-9BE0-9B9B8DFA6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409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477521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1917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821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02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408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234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860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75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41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075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309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792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853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73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616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407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927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65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870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453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- 2023-08-28 11:00:04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🍺Paulaner Bootcamp 2/4🍺
Do you already know how to clink the beer mugs properly?🍻 Don't worry, we will tell you the Munich way.😋
#CelebrateTheProst #ShareYourProst #PaulanerOktoberfest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7909839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982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528C6-7DEC-4CB1-9C15-BB070688B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909949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0D19E-E7B2-4D86-AFDD-1E90BA6C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95E1E-022A-4C3B-9254-54976FD13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332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389776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857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72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105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20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077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732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744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005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599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99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3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407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106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12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167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42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083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730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368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42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- 2023-08-26 07:05:00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können es kaum erwarten! Noch 🍺🍺🍺 Wochen bis wir wieder auf dem Oktoberfest feiern.🤩
#CelebrateTheProst #ShareYourProst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61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- 2023-08-26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can’t wait! 🍺🍺🍺 more weeks until we celebrate Oktoberfest.🤩
#CelebrateTheProst #ShareYourProst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3908521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3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1D49A-F038-4523-904D-6DDD0A512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683249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98D9-2817-49D8-B3A4-837F24155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704F0-3E60-45AC-B6A4-DA8A53AD2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657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87161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8108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697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673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505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925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587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53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8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666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077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890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537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478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202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329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888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96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79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356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87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- 2023-08-23 10:30:29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Fesche Jungs! 😍 Gestern war es wieder soweit und die Spieler des FC Bayern München haben sich für das traditionelle Lederhosen-Shooting in Schale geworfen. 🍺🥨 Wir können es kaum erwarten euch beim Oktoberfest zu begrüßen! 🎡
Looking sharp, guys! 😍 Yesterday it was happening again and the players of FC Bayern München got dressed up for the traditional Lederhosen-Shooting. 🍺🥨 We can't wait to welcome you at the Oktoberfest! 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04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92DAD-8C5D-43DA-BADF-A371870AF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314215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2072-01FB-4406-97D1-B37B048C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0CC53-FE48-42F4-9268-DB7E090B0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579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577049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7263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852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32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175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056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8102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566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259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028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453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186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225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46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54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56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08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60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133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5448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90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- 2023-08-22 14:00:01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can hardly wait for the Oktoberfest to start!😍 On September 16, it's time to #CelebrateTheProst!🍻
#ShareYourProst #PaulanerOktoberfest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14459598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7446877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736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93D9A-4A13-4DE7-9575-C167D8C4A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027945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17ED-4CC7-4047-AE06-B76E03FF2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E0FE5F-AEDB-4064-A165-60E808BD1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062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590698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7783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99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991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617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729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698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495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31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538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16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676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543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584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030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894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994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51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784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7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92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- 2023-08-21 11:00:04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🍺Paulaner Bootcamp 1/4🍺
From classics to party hits: you'll find everything in our Spotify playlist to get in the perfect mood for the Oktoberfest.🎶 Just look for the #ShareYourProst Paulaner Oktoberfest playlist.😍
Or check it out here ➡️ https://sptfy.com/L8bn
#CelebrateTheProst #ShareYourProst #paulaneroktoberfest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66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506F7-6600-4BD3-8D64-A46005BA8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905276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C772F-AF9C-424B-960D-4A44F1C3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29A3B-EF81-4285-AB47-2F6D92E40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458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954928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3522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940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47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50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379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924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4268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34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90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42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475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87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01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484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332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86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482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91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5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- 2023-08-19 07:05:00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Countdown läuft! 
Nur noch 🍺🍺🍺🍺 Wochen bis zum Start des Oktoberfests.😍
#CelebrateTheProst #ShareYourProst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21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32A3C-9D3C-4E79-AA1F-005C3C24C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01457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B5EC6-FBCF-4050-BABD-16F4DFD74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82ABB-E9D4-4784-A554-2FF25C1D0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2775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269032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8730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647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896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35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910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11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557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21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86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68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16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837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797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91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32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00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650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237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850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1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- 2023-08-19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countdown is running! 
Only 🍺🍺🍺🍺 more weeks until the start of Oktoberfest!😍
#CelebrateTheProst #ShareYourProst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49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- 2023-08-16 07:05:00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 brauchen wir am Internationalen Tag der Bratwurst nicht.😍 Lass es dir schmecken!🌭🍺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779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FD225-D952-4DBA-A682-6D710097E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71191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E7BA-E95D-46E2-B09A-2E700C13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4397A-1405-4E09-A297-40EEA6E24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219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033171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2146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62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340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963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84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338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46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2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423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895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689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732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195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157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849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267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350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332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543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66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- 2023-08-16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That's all we need for World Bratwurst Day.😍 Enjoy!🌭🍺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9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- 2023-08-04 07:05:00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perfekte Art, um den Internationalen Tag des Bieres zu feiern.😍 Prost!🍻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99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- 2023-08-04 07:00:01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perfect way to celebrate the International Day of Beer.😍 Cheers!🍻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056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6986F-70DD-435E-A4E4-226F07734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046797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3EB50-565B-4548-805B-99CF28A99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Paulaner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9E671-AAAB-4124-9DBC-6263DF79B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30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62917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2817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13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983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13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004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00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85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204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537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991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06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666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541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711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194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079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138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993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64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10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- 2023-08-02 11:05:00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Unsere Erwartung für den Sommer 2023🤩 vs. Realität☔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419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1E091-AD43-48C8-911D-44BF32F74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14492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1529</Words>
  <Application>Microsoft Office PowerPoint</Application>
  <PresentationFormat>On-screen Show (4:3)</PresentationFormat>
  <Paragraphs>590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Original Own Posts Table | Paulaner - 1 of 13</vt:lpstr>
      <vt:lpstr>Facebook Original Own Posts Table | Paulaner - 2 of 13</vt:lpstr>
      <vt:lpstr>Facebook Original Own Posts Table | Paulaner - 3 of 13</vt:lpstr>
      <vt:lpstr>Facebook Original Own Posts Table | Paulaner - 4 of 13</vt:lpstr>
      <vt:lpstr>Facebook Original Own Posts Table | Paulaner - 5 of 13</vt:lpstr>
      <vt:lpstr>Facebook Original Own Posts Table | Paulaner - 6 of 13</vt:lpstr>
      <vt:lpstr>Facebook Original Own Posts Table | Paulaner - 7 of 13</vt:lpstr>
      <vt:lpstr>Facebook Original Own Posts Table | Paulaner - 8 of 13</vt:lpstr>
      <vt:lpstr>Facebook Original Own Posts Table | Paulaner - 9 of 13</vt:lpstr>
      <vt:lpstr>Facebook Original Own Posts Table | Paulaner - 10 of 13</vt:lpstr>
      <vt:lpstr>Facebook Original Own Posts Table | Paulaner - 11 of 13</vt:lpstr>
      <vt:lpstr>Facebook Original Own Posts Table | Paulaner - 12 of 13</vt:lpstr>
      <vt:lpstr>Facebook Original Own Posts Table | Paulaner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Paulaner - 1 of 13</dc:title>
  <dc:creator>Frederik Born</dc:creator>
  <cp:lastModifiedBy>Frederik Born</cp:lastModifiedBy>
  <cp:revision>1</cp:revision>
  <dcterms:created xsi:type="dcterms:W3CDTF">2023-09-17T13:26:11Z</dcterms:created>
  <dcterms:modified xsi:type="dcterms:W3CDTF">2023-09-17T13:30:37Z</dcterms:modified>
</cp:coreProperties>
</file>