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3C644-CF93-4D37-8D9D-7F608EFC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69683-65FC-4B46-87CA-AC5C06189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36872"/>
              </p:ext>
            </p:extLst>
          </p:nvPr>
        </p:nvGraphicFramePr>
        <p:xfrm>
          <a:off x="457200" y="1731963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23319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7192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3977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773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738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119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992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079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981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74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07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- 2023-07-28 11:09:15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https://quintly-image-storage.s3.amazonaws.com/926a84ac9809bc7159de7ca27478dd2b/77f45b6dd1f5f94272bf30c86f749348.jpg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07/29/2023 11:06:59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47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- 2023-07-26 13:51:13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https://quintly-image-storage.s3.amazonaws.com/926a84ac9809bc7159de7ca27478dd2b/eaaf2eb14951422a3d95b97f039fbd0f.jpg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07/27/2023 12:10:13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0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- 2023-07-21 14:45:24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https://quintly-image-storage.s3.amazonaws.com/926a84ac9809bc7159de7ca27478dd2b/fc0d6c50a96ab22d41f1a9f5a167dc26.jpg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07/22/2023 14:36:50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84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4FF17-5BE0-4EFC-8E4A-B27720454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77119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89991-BC07-4100-B853-AB64549DB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1A44D-8EFE-4E23-A4C9-5B920ABDC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157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146328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21532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028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93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093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768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059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222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23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076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87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- 2023-07-21 06:13:11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https://quintly-image-storage.s3.amazonaws.com/926a84ac9809bc7159de7ca27478dd2b/b579f00605a72ad80d5782b7472c91e1.jpg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07/22/2023 06:09:00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06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- 2023-07-20 08:57:00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https://quintly-image-storage.s3.amazonaws.com/926a84ac9809bc7159de7ca27478dd2b/54b5a795cd0d6bcc8080bf4fd10cea7c.jpg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07/21/2023 08:36:49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8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- 2023-07-19 20:51:51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https://quintly-image-storage.s3.amazonaws.com/926a84ac9809bc7159de7ca27478dd2b/c7744e2d4486ad598af71071dfbde11b.jpg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07/20/2023 20:36:47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90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00A29-12DB-45AB-8CAD-EE104AF76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718121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B257-7A06-4016-A46D-69356453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B8AE3A-C476-4589-BABF-61E916333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835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7813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1904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89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938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994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849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909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259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91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0622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9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- 2023-07-19 12:53:01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https://quintly-image-storage.s3.amazonaws.com/926a84ac9809bc7159de7ca27478dd2b/8057c6d257673510f266c32588afbfde.jpg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07/20/2023 12:36:51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6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- 2023-07-17 13:52:38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https://quintly-image-storage.s3.amazonaws.com/926a84ac9809bc7159de7ca27478dd2b/7d6b883be9941cde37fa6a1d4f1fc35f.jpg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07/18/2023 13:36:46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92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- 2023-07-15 06:02:48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https://quintly-image-storage.s3.amazonaws.com/926a84ac9809bc7159de7ca27478dd2b/a51019ac0ade0d2281bdf271e2d9dd43.jpg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07/16/2023 05:36:41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577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32EB4-0F39-4D0A-9BEF-C963DBBB7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551148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64E2-D1EB-411F-91C2-981F2082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974AF-21AC-4168-B21A-195E5DEF1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977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26721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6706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518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54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628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877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25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783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034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93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7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14:20:44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Architekt Christian Sommerer zur Wahl des Dämmmaterials:
„Die WDF-Vorsatzschale von Poroton überzeugte uns im Vergleich zum konventionellen WDVS durch ihre Werthaltigkeit, Robustheit, Ökologie und gute Verarbeitbarkeit.“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https://quintly-image-storage.s3.amazonaws.com/926a84ac9809bc7159de7ca27478dd2b/0146d77c87183018d8625ef38528ccc3.jpg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35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14:19:04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einheitlicher Putzgrund wurde mit einer gedämmten Ziegelschale als Blende erreicht. Aus statischen Gründen wurde eine erneute Konsole ab der 2. Etage gesetzt, auf der die WDF hochgemauert wurde.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https://quintly-image-storage.s3.amazonaws.com/926a84ac9809bc7159de7ca27478dd2b/1040f2476a8b055ccde081b16b3e2c66.jpg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80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10B16-D658-4CE8-AA38-11B1D8C69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094615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26E2-73EA-4E8B-BB88-5C82DCB0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4BC57-E5C9-4582-9DA8-2F64EB414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0888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14367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032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863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459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081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391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38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660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326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384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7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14:16:42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die Innenwände wurden in Ziegel ausgeführt.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https://quintly-image-storage.s3.amazonaws.com/926a84ac9809bc7159de7ca27478dd2b/ecc1cb1e1e3e6cdef81ed87c6fd20e11.jpg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3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14:15:19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...ohne zusätzliche Zwischendämmung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https://quintly-image-storage.s3.amazonaws.com/926a84ac9809bc7159de7ca27478dd2b/ce01c21e0014ad9c1b7d805044a5d207.jpg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98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Stahlbetonkonstruktion erhielt mit der Vorsatzschale aus Poroton-WDF in 18 Zentimetern einen hohen Wärmeschutz...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https://quintly-image-storage.s3.amazonaws.com/926a84ac9809bc7159de7ca27478dd2b/33b1124da0c8feafd5985714c0ff316f.jpg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72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D58DF-0AE1-436E-B6D4-47CAFAD50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67584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D82E4-7A62-47CA-990C-D180A963A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38DC4-668C-4468-854A-F8B3EECDD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851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60751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569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391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671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467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738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47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269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899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792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5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14:10:09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Nachkriegsbau durfte abgerissen werden, nicht aber der Bestandskeller des Vorgängerbaus.
Der gemauerte Keller
– teilweise mit Kappendecken und Tonnengewölbe – 
konnte die Lasten des Neubaus nur an den Außenwänden abtragen.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https://quintly-image-storage.s3.amazonaws.com/926a84ac9809bc7159de7ca27478dd2b/01c7e42b93051f68a3103365c51088ac.jpg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7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14:08:03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#OBJEKTDESMONATS
Neubau Wohn- und Geschäftshaus📍
Lindwurmstraße 89, 
80337 München 
mit POROTON-WDF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https://quintly-image-storage.s3.amazonaws.com/926a84ac9809bc7159de7ca27478dd2b/8c30f4a2fbd34b88c8c8eeb5fdf31f6b.jpg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14:06:59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443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57EB7-E534-41B5-BA09-99E11668E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03971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5A67-FA31-4BC3-81F3-714A8152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A2518-4CD4-4DF9-9931-A88E98C6C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210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284473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8278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255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59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10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441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587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652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51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997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4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14:01:56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https://quintly-image-storage.s3.amazonaws.com/926a84ac9809bc7159de7ca27478dd2b/87dc7b7cf415818667e76fd030d09d31.jpg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13:36:47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- 2023-07-14 05:13:19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https://quintly-image-storage.s3.amazonaws.com/926a84ac9809bc7159de7ca27478dd2b/13c4c693cc87465568ed7734306355bf.jpg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07/15/2023 05:06:53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6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14:00:14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@lukas.edmueller.schlagmann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https://quintly-image-storage.s3.amazonaws.com/926a84ac9809bc7159de7ca27478dd2b/a2f4a454d9fd2cb6b512a119ef14e13c.jpg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19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D5097-3932-4015-A849-B30C26002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80485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2DC46-0E0B-43E2-ACF3-B4C564C8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ED26B-D8DA-41CB-9D71-B9F5B6F43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938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366453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10328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800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554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06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264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2857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72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996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201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16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13:41:01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... und eine durchgehende Terrassenfläche im fünften Stock.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https://quintly-image-storage.s3.amazonaws.com/926a84ac9809bc7159de7ca27478dd2b/91635b27a399f24713c4248e5e87d1dc.jpg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69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13:40:19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ruhigen Innenhof nach Süden öffnen sich bodentiefe Fenster und Loggien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https://quintly-image-storage.s3.amazonaws.com/926a84ac9809bc7159de7ca27478dd2b/3c517caf89a4cd577ee5d4546248a17c.jpg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37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13:39:44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Zur lauten Straßenseite ist die Fassade mit kleiner gehaltenen Fenstern eher geschlossen.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https://quintly-image-storage.s3.amazonaws.com/926a84ac9809bc7159de7ca27478dd2b/a16ed17c656083d46d017ffd3f888890.jpg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61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E1985-8162-48B4-90F9-32540E485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4161782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EA698-19AC-4782-90F2-6A2860B09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schlagmann.poroton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9A162-CC6F-43E0-BC40-271579924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285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93045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3342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341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56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937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5097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763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530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267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951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0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13:38:47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sechsgeschossige Gebäude schuf neben 3 Gewerbe-, 6 neue Wohneinheiten.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https://quintly-image-storage.s3.amazonaws.com/926a84ac9809bc7159de7ca27478dd2b/0f82c127ae2a7a467810654e07495537.jpg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2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13:37:58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Dämmung der Stahlbetonfassade erfolgte mit POROTO-WDF-180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https://quintly-image-storage.s3.amazonaws.com/926a84ac9809bc7159de7ca27478dd2b/9c6fff72b020b505e15e85986c014c68.jpg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schlagmann.poroton - 2023-07-13 13:36:54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Neubau Wohn- und Geschäftshaus📍Lindwurmstraße 89, 80337 München mit POROTON-WDF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https://quintly-image-storage.s3.amazonaws.com/926a84ac9809bc7159de7ca27478dd2b/91f05fb59896c044a20ade9c8bf42066.jpg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13:36:53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420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8C958-0266-4287-85E7-012B766E7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4238946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1298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Stories Table  | schlagmann.poroton - 1 of 9</vt:lpstr>
      <vt:lpstr>Instagram Stories Table  | schlagmann.poroton - 2 of 9</vt:lpstr>
      <vt:lpstr>Instagram Stories Table  | schlagmann.poroton - 3 of 9</vt:lpstr>
      <vt:lpstr>Instagram Stories Table  | schlagmann.poroton - 4 of 9</vt:lpstr>
      <vt:lpstr>Instagram Stories Table  | schlagmann.poroton - 5 of 9</vt:lpstr>
      <vt:lpstr>Instagram Stories Table  | schlagmann.poroton - 6 of 9</vt:lpstr>
      <vt:lpstr>Instagram Stories Table  | schlagmann.poroton - 7 of 9</vt:lpstr>
      <vt:lpstr>Instagram Stories Table  | schlagmann.poroton - 8 of 9</vt:lpstr>
      <vt:lpstr>Instagram Stories Table  | schlagmann.poroton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schlagmann.poroton - 1 of 9</dc:title>
  <dc:creator>Frederik Born</dc:creator>
  <cp:lastModifiedBy>Frederik Born</cp:lastModifiedBy>
  <cp:revision>1</cp:revision>
  <dcterms:created xsi:type="dcterms:W3CDTF">2023-08-09T09:05:47Z</dcterms:created>
  <dcterms:modified xsi:type="dcterms:W3CDTF">2023-08-09T09:08:16Z</dcterms:modified>
</cp:coreProperties>
</file>