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DE573-2FFE-4143-BCB1-4BBC3210E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vfl.wolfsburg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0262CC-5667-4A1F-92B6-90F7CD761F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9568047"/>
              </p:ext>
            </p:extLst>
          </p:nvPr>
        </p:nvGraphicFramePr>
        <p:xfrm>
          <a:off x="457200" y="1731963"/>
          <a:ext cx="7982712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238785983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28732200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85132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49105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88875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2716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3101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39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- 2023-03-31 13:52:56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Hand in Hand! Für Werk, Stadt und Verein. 🙏💚
#vflwolfsburg #arbeit #fussball #leidenschaft
#immernurdu #immer_hungrig #bundesliga #dieliga 
#wolves #wölfinnen #🐺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1.6882 %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96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- 2023-03-30 10:06:05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🐺🤝💚
#vflwolfsburg #immer_hungrig #arbeit #fussball #leidenschaft #immernurdu #🐺 #wolves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1.4815 %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92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- 2023-03-29 10:14:32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Grün steht dir einfach, Koen! 💪😎💚
Schön, dich bei der Nationalmannschaft zu sehen. 🇧🇪
#GERBEL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0.7850 %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354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66178-DEB5-424F-B9A9-7FF3FD601D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698492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09C59-3BAA-4057-A6BA-16A9901EC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vfl.wolfsburg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2D4EB6-3F75-472E-A06C-3ED55B3FFB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1979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316485303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1416650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64629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46020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1433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63777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8845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30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- 2023-03-28 20:43:59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Glückwunsch zum Debüt, Felix! 🙏✅🇩🇪 #dfbteam #GERBEL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481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- 2023-03-28 13:49:10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Admin sagt: grobes Foul! 👀 
#vflwolfsburg #arbeit #fussball #leidenschaft
#immernurdu #immer_hungrig #bundesliga
#wolves #🐺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0.2976 %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795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- 2023-03-27 12:47:27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Samstag geht’s weiter! 🤩🔥
#vflwolfsburg #immer_hungrig #arbeit #fussball #leidenschaft #immernurdu #🐺 #wolves #bundesliga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847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99A89-1011-46E2-A208-C2199CC48A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492891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CD94F-91FE-469A-9742-09ACB6915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vfl.wolfsburg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B56BF2-5C61-4712-8D9C-18E436961D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9287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149267873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16590683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78570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82525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24466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31518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6606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54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- 2023-03-25 10:11:01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Wölfe on tour 🇩🇰🇩🇪🇸🇪🇧🇪🇦🇹🇪🇬
#vflwolfsburg #arbeit #fussball #leidenschaft
#immernurdu #immer_hungrig 
#wolves #🐺 #denmark #dfbjunioren #sverige #belgium #öfb #austria #egypt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0.7888 %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99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- 2023-03-24 17:24:26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Endlich Wochenende 🤩 ➡️ aber ohne Bundesliga 😶
#vflwolfsburg #arbeit #fussball #leidenschaft
#immernurdu #immer_hungrig #bundesliga
#wolves #🐺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0.5910 %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555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5C57C-6813-434A-9EAD-7DDF675BC9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469064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FDC2F-E86A-4E33-9D14-7A321DEDD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vfl.wolfsburg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C15E67-EA30-4EE2-A426-FAEE199EF2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5173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167138603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41932076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68758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42999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34267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85474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237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74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- 2023-03-22 16:09:29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💗🆚💚
#vflwolfsburg #arbeit #fussball #leidenschaft
#immernurdu #immer_hungrig #bundesliga #wolves #🐺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51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- 2023-03-22 08:19:48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Happy Birthday, Seb! 😊🥳
#vflwolfsburg #immernurdu #immer_hungrig #arbeit #fussball #leidenschaft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0.3400 %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00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- 2023-03-21 10:32:21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🇪🇬👑🏹
#vflwolfsburg #arbeit #fussball #lleidenschaft #immernurdu #immer_hungrig #wolves #🐺 #bundesliga #vfbwob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059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7511D-8858-46CD-9BAA-BD718DACC4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073062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158BA-E79A-44D8-B558-1A4F0CED3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vfl.wolfsburg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1C8A73-197F-4D32-88AA-62FA42C9DE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9674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262851210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8509360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91565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78279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47847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05645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8240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203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- 2023-03-20 14:10:42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Yes, we won! 🤝🤣
#vflwolfsburg #arbeit #fussball #lleidenschaft #immernurdu #immer_hungrig #wolves #🐺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0.2945 %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600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- 2023-03-19 10:58:30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ma27 🤜🏼🤛🏼 koencasteels1 
#vflwolfsburg #arbeit #fussball #leidenschaft #immernurdu #immer_hungrig #wolves #🐺 #vfbwob #bundesliga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05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- 2023-03-18 18:10:13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+3️⃣🙏 #vflwolfsburg #vfbwob #arbeit #fussball #leidenschaft #immernurdu #immer_hungrig #bundesliga #wolves #🐺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22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ECF12-656A-4461-8F4F-57F09241A4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480667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AC101-108A-49FD-A2F9-06B379644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vfl.wolfsburg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9E5FE8-6B20-4813-BC60-F78E1D59E9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119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431862672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23127540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49701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63922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91089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64643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4969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38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- 2023-03-18 16:26:39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Harter Fight! Auswärtssieg! 💚
#vflwolfsburg #immernurdu #immer_hungrig #arbeit #fussball #leidenschaft #wölfe  #bundesliga #vfbwob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0.9980 %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45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- 2023-03-18 13:29:32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 Wölfe starten! 🥁😎
#vflwolfsburg #immernurdu #immer_hungrig #arbeit #fussball #leidenschaft #bundesliga #vfbwob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235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DB726-03BC-4DEE-B958-3D4A32F60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218522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2AB76-D9DE-4B30-8497-97CF5F38C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vfl.wolfsburg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841B03-57F9-4DE4-BF13-648C4E6807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5637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027721128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8232552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53851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73986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12352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98295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4676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54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- 2023-03-18 08:00:53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Let´s goooo! 👊👊👊
⚽️ bundesliga
⚔️ vfb 
⏱ 15.30 Uhr
🏟 Mercedes-Benz Arena
📺 skysportde 
#️⃣ #vfbwob 
#vflwolfsburg #immer_hungrig #immernurdu #arbeit #fussball #leidenschaft #bundesliga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284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- 2023-03-17 14:09:01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Nächste Stufe: Felix Nmecha steht zum ersten Mal im Aufgebot der deutschen A-Nationalmannschaft. Gut Flick in die Runde, Großer! 💚 
#vflwolfsburg #immernurdu #gutkick #arbeit #fussball #leidenschaft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442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27241-1C62-4519-8266-CF91936F8C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725615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AE6D1-E5CE-46E1-9157-8E4672202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vfl.wolfsburg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74C1D7-13A0-4D44-9199-7FACB6AB35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5598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567676386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9647067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46465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81081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32573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39331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1921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71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- 2023-03-17 08:58:16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Happy Birthday, Legende! 🐺💚
#vflwolfsburg #arbeit #fussball #lleidenschaft #immernurdu #immer_hungrig #wolves #🐺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0.5886 %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97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- 2023-03-16 14:19:58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🥰🤗🌞 
#vflwolfsburg #arbeit #fussball #leidenschaft
#immernurdu #immer_hungrig #bundesliga
#wolves #🐺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268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- 2023-03-15 09:40:55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⌨️ 🐺💚
#vflwolfsburg #arbeit #fussball #lleidenschaft #immernurdu #immer_hungrig #wolves #🐺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781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7AB3F6-6EDE-4259-A0F1-1F7E22FC0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972963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5BBC3-0A9E-4F18-8A53-CB9D284D3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vfl.wolfsburg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A78951-CC10-4B90-9ED3-68978400B1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4487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863708842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1319621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23364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92682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48679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32373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4323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13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- 2023-03-13 07:55:05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Happy Birthday, yannickgerhardt! 💚🥳 
#vflwolfsburg #arbeit #fussball #leidenschaft #immernurdu #immer_hungrig #wolves #🐺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63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- 2023-03-12 20:35:08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Unentschieden gegen Union. 
#wobfcu #vflwolfsburg #arbeit #fussball #leidenschaft #immernurdu #immer_hungrig #bundesliga #wolves #🐺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0.6558 %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18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- 2023-03-12 18:39:02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Sehr stark, Yannick! 💚🔥👏
#wobfcu #vflwolfsburg #arbeit #fussball #leidenschaft #immernurdu #immer_hungrig #bundesliga #wolves #🐺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0.5412 %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176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D0D52D-2528-498C-A269-A5AB38B5A7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566838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069F3-61B1-4878-86C3-3449D0006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vfl.wolfsburg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CE7D15-190D-408F-85BA-70846ECB22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8594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211842398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11456934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05989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84234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25015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05272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2611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908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vfl.wolfsburg - 2023-03-12 17:30:24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Unsere Startelf! 🐺
#wobfcu #vflwolfsburg #arbeit #fussball #leidenschaft #immernurdu #immer_hungrig #bundesliga #wolves #🐺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0.3998 %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789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27755-A11F-4C4E-89E7-8F76B7B90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9146208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1381</Words>
  <Application>Microsoft Office PowerPoint</Application>
  <PresentationFormat>On-screen Show (4:3)</PresentationFormat>
  <Paragraphs>240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Instagram Posts Table | vfl.wolfsburg - 1 of 10</vt:lpstr>
      <vt:lpstr>Instagram Posts Table | vfl.wolfsburg - 2 of 10</vt:lpstr>
      <vt:lpstr>Instagram Posts Table | vfl.wolfsburg - 3 of 10</vt:lpstr>
      <vt:lpstr>Instagram Posts Table | vfl.wolfsburg - 4 of 10</vt:lpstr>
      <vt:lpstr>Instagram Posts Table | vfl.wolfsburg - 5 of 10</vt:lpstr>
      <vt:lpstr>Instagram Posts Table | vfl.wolfsburg - 6 of 10</vt:lpstr>
      <vt:lpstr>Instagram Posts Table | vfl.wolfsburg - 7 of 10</vt:lpstr>
      <vt:lpstr>Instagram Posts Table | vfl.wolfsburg - 8 of 10</vt:lpstr>
      <vt:lpstr>Instagram Posts Table | vfl.wolfsburg - 9 of 10</vt:lpstr>
      <vt:lpstr>Instagram Posts Table | vfl.wolfsburg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vfl.wolfsburg - 1 of 10</dc:title>
  <dc:creator>Frederik Born</dc:creator>
  <cp:lastModifiedBy>Frederik Born</cp:lastModifiedBy>
  <cp:revision>1</cp:revision>
  <dcterms:created xsi:type="dcterms:W3CDTF">2023-04-28T13:07:45Z</dcterms:created>
  <dcterms:modified xsi:type="dcterms:W3CDTF">2023-04-28T13:09:08Z</dcterms:modified>
</cp:coreProperties>
</file>