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Hanwag - Outdoor Footwear Since 1921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44743</c:v>
                </c:pt>
                <c:pt idx="1">
                  <c:v>44774</c:v>
                </c:pt>
                <c:pt idx="2">
                  <c:v>44805</c:v>
                </c:pt>
                <c:pt idx="3">
                  <c:v>44835</c:v>
                </c:pt>
                <c:pt idx="4">
                  <c:v>44866</c:v>
                </c:pt>
                <c:pt idx="5">
                  <c:v>44896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24389</c:v>
                </c:pt>
                <c:pt idx="1">
                  <c:v>24532</c:v>
                </c:pt>
                <c:pt idx="2">
                  <c:v>24762</c:v>
                </c:pt>
                <c:pt idx="3">
                  <c:v>25053</c:v>
                </c:pt>
                <c:pt idx="4">
                  <c:v>25168</c:v>
                </c:pt>
                <c:pt idx="5">
                  <c:v>25303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BC-4AE9-A467-0F3FE6DF5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006640"/>
        <c:axId val="57169960"/>
      </c:lineChart>
      <c:dateAx>
        <c:axId val="300006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69960"/>
        <c:crosses val="autoZero"/>
        <c:auto val="1"/>
        <c:lblOffset val="100"/>
        <c:baseTimeUnit val="months"/>
      </c:dateAx>
      <c:valAx>
        <c:axId val="5716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00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BBB96-A288-4CE6-A3F5-BC42F4B54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Hanwag FB/IG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CDFCD3-900A-42BB-8FBE-173B4F1CE4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0073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D00CB1-553A-4CCC-899F-34ECC14C50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07/01/2022 - 12/31/2022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204A-AF0E-43EA-84EC-8A3636A6C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5747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Hanwag FB/IG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Hanwag FB/IG</dc:title>
  <dc:creator>Administrator</dc:creator>
  <cp:lastModifiedBy>Administrator</cp:lastModifiedBy>
  <cp:revision>1</cp:revision>
  <dcterms:created xsi:type="dcterms:W3CDTF">2023-01-02T15:07:34Z</dcterms:created>
  <dcterms:modified xsi:type="dcterms:W3CDTF">2023-01-02T15:07:57Z</dcterms:modified>
</cp:coreProperties>
</file>