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7005537</c:v>
                </c:pt>
                <c:pt idx="1">
                  <c:v>8859665</c:v>
                </c:pt>
                <c:pt idx="2">
                  <c:v>10641799</c:v>
                </c:pt>
                <c:pt idx="3">
                  <c:v>7442056</c:v>
                </c:pt>
                <c:pt idx="4">
                  <c:v>7990953</c:v>
                </c:pt>
                <c:pt idx="5">
                  <c:v>7818536</c:v>
                </c:pt>
                <c:pt idx="6">
                  <c:v>14791677</c:v>
                </c:pt>
                <c:pt idx="7">
                  <c:v>8089527</c:v>
                </c:pt>
                <c:pt idx="8">
                  <c:v>9220629</c:v>
                </c:pt>
                <c:pt idx="9">
                  <c:v>8164155</c:v>
                </c:pt>
                <c:pt idx="10">
                  <c:v>8571051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3-46B7-B73C-BC1743B74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Europa-Park FRA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4715235</c:v>
                </c:pt>
                <c:pt idx="1">
                  <c:v>5311862</c:v>
                </c:pt>
                <c:pt idx="2">
                  <c:v>6686948</c:v>
                </c:pt>
                <c:pt idx="3">
                  <c:v>5453842</c:v>
                </c:pt>
                <c:pt idx="4">
                  <c:v>5114844</c:v>
                </c:pt>
                <c:pt idx="5">
                  <c:v>4319432</c:v>
                </c:pt>
                <c:pt idx="6">
                  <c:v>16235437</c:v>
                </c:pt>
                <c:pt idx="7">
                  <c:v>10251327</c:v>
                </c:pt>
                <c:pt idx="8">
                  <c:v>6836722</c:v>
                </c:pt>
                <c:pt idx="9">
                  <c:v>6935919</c:v>
                </c:pt>
                <c:pt idx="10">
                  <c:v>5832931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E3-46B7-B73C-BC1743B742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Europa-Park 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2536791</c:v>
                </c:pt>
                <c:pt idx="1">
                  <c:v>2444625</c:v>
                </c:pt>
                <c:pt idx="2">
                  <c:v>1960386</c:v>
                </c:pt>
                <c:pt idx="3">
                  <c:v>1036799</c:v>
                </c:pt>
                <c:pt idx="4">
                  <c:v>880066</c:v>
                </c:pt>
                <c:pt idx="5">
                  <c:v>934660</c:v>
                </c:pt>
                <c:pt idx="6">
                  <c:v>9209632</c:v>
                </c:pt>
                <c:pt idx="7">
                  <c:v>12872016</c:v>
                </c:pt>
                <c:pt idx="8">
                  <c:v>21554883</c:v>
                </c:pt>
                <c:pt idx="9">
                  <c:v>2308712</c:v>
                </c:pt>
                <c:pt idx="10">
                  <c:v>1882736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E3-46B7-B73C-BC1743B742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Europa-Park NL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1111960</c:v>
                </c:pt>
                <c:pt idx="1">
                  <c:v>1057179</c:v>
                </c:pt>
                <c:pt idx="2">
                  <c:v>885755</c:v>
                </c:pt>
                <c:pt idx="3">
                  <c:v>585235</c:v>
                </c:pt>
                <c:pt idx="4">
                  <c:v>882092</c:v>
                </c:pt>
                <c:pt idx="5">
                  <c:v>2215277</c:v>
                </c:pt>
                <c:pt idx="6">
                  <c:v>2805262</c:v>
                </c:pt>
                <c:pt idx="7">
                  <c:v>1438669</c:v>
                </c:pt>
                <c:pt idx="8">
                  <c:v>1100492</c:v>
                </c:pt>
                <c:pt idx="9">
                  <c:v>484014</c:v>
                </c:pt>
                <c:pt idx="10">
                  <c:v>457710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E3-46B7-B73C-BC1743B74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13000"/>
        <c:axId val="299106560"/>
      </c:lineChart>
      <c:dateAx>
        <c:axId val="29411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6560"/>
        <c:crosses val="autoZero"/>
        <c:auto val="1"/>
        <c:lblOffset val="100"/>
        <c:baseTimeUnit val="months"/>
      </c:dateAx>
      <c:valAx>
        <c:axId val="29910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15BCA-613F-4725-A0D5-FD5198C5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1 group and 10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701237-520F-453B-9649-15F549E8A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0787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29CE4-A2B7-491B-86AF-CA8C1294B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01/01/2022 - 11/30/2022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E6977-F586-4F95-8EDD-4D4B359AA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865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1 group and 10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1 group and 10 profiles</dc:title>
  <dc:creator>Administrator</dc:creator>
  <cp:lastModifiedBy>Administrator</cp:lastModifiedBy>
  <cp:revision>1</cp:revision>
  <dcterms:created xsi:type="dcterms:W3CDTF">2023-01-02T13:59:36Z</dcterms:created>
  <dcterms:modified xsi:type="dcterms:W3CDTF">2023-01-02T13:59:55Z</dcterms:modified>
</cp:coreProperties>
</file>