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Viessmann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44501</c:v>
                </c:pt>
                <c:pt idx="1">
                  <c:v>44531</c:v>
                </c:pt>
                <c:pt idx="2">
                  <c:v>44562</c:v>
                </c:pt>
                <c:pt idx="3">
                  <c:v>44593</c:v>
                </c:pt>
                <c:pt idx="4">
                  <c:v>44621</c:v>
                </c:pt>
                <c:pt idx="5">
                  <c:v>44652</c:v>
                </c:pt>
                <c:pt idx="6">
                  <c:v>44682</c:v>
                </c:pt>
                <c:pt idx="7">
                  <c:v>44713</c:v>
                </c:pt>
                <c:pt idx="8">
                  <c:v>44743</c:v>
                </c:pt>
                <c:pt idx="9">
                  <c:v>44774</c:v>
                </c:pt>
                <c:pt idx="10">
                  <c:v>44805</c:v>
                </c:pt>
                <c:pt idx="11">
                  <c:v>44835</c:v>
                </c:pt>
                <c:pt idx="12">
                  <c:v>44866</c:v>
                </c:pt>
                <c:pt idx="13">
                  <c:v>44896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96460</c:v>
                </c:pt>
                <c:pt idx="1">
                  <c:v>96547</c:v>
                </c:pt>
                <c:pt idx="2">
                  <c:v>97348</c:v>
                </c:pt>
                <c:pt idx="3">
                  <c:v>98470</c:v>
                </c:pt>
                <c:pt idx="4">
                  <c:v>99241</c:v>
                </c:pt>
                <c:pt idx="5">
                  <c:v>99135</c:v>
                </c:pt>
                <c:pt idx="6">
                  <c:v>99073</c:v>
                </c:pt>
                <c:pt idx="7">
                  <c:v>99089</c:v>
                </c:pt>
                <c:pt idx="8">
                  <c:v>99134</c:v>
                </c:pt>
                <c:pt idx="9">
                  <c:v>99154</c:v>
                </c:pt>
                <c:pt idx="10">
                  <c:v>99194</c:v>
                </c:pt>
                <c:pt idx="11">
                  <c:v>99079</c:v>
                </c:pt>
                <c:pt idx="12">
                  <c:v>99290</c:v>
                </c:pt>
                <c:pt idx="13">
                  <c:v>99560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D2-44D2-ACF7-4119FA9E1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09248"/>
        <c:axId val="293930152"/>
      </c:lineChart>
      <c:dateAx>
        <c:axId val="29730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0152"/>
        <c:crosses val="autoZero"/>
        <c:auto val="1"/>
        <c:lblOffset val="100"/>
        <c:baseTimeUnit val="months"/>
      </c:dateAx>
      <c:valAx>
        <c:axId val="29393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0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2FB69-1205-44B9-97FD-8D5D953DA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Viessmann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1D471-5082-476D-886B-6C8E94F61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535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5852E-2ED4-4895-9AB2-F99F68B3B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8BBDE-205E-4EDE-BD08-E240B5F7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23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Viessmann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Viessmann</dc:title>
  <dc:creator>Administrator</dc:creator>
  <cp:lastModifiedBy>Administrator</cp:lastModifiedBy>
  <cp:revision>1</cp:revision>
  <dcterms:created xsi:type="dcterms:W3CDTF">2022-12-16T07:52:26Z</dcterms:created>
  <dcterms:modified xsi:type="dcterms:W3CDTF">2022-12-16T07:52:45Z</dcterms:modified>
</cp:coreProperties>
</file>