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Sheet1!$B$2</c:f>
            </c:numRef>
          </c:val>
          <c:smooth val="0"/>
          <c:extLst>
            <c:ext xmlns:c16="http://schemas.microsoft.com/office/drawing/2014/chart" uri="{C3380CC4-5D6E-409C-BE32-E72D297353CC}">
              <c16:uniqueId val="{00000000-A0FD-4315-956C-6DB5EAE9E1D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Sheet1!$C$2</c:f>
            </c:numRef>
          </c:val>
          <c:smooth val="0"/>
          <c:extLst>
            <c:ext xmlns:c16="http://schemas.microsoft.com/office/drawing/2014/chart" uri="{C3380CC4-5D6E-409C-BE32-E72D297353CC}">
              <c16:uniqueId val="{00000001-A0FD-4315-956C-6DB5EAE9E1D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Sheet1!$D$2</c:f>
            </c:numRef>
          </c:val>
          <c:smooth val="0"/>
          <c:extLst>
            <c:ext xmlns:c16="http://schemas.microsoft.com/office/drawing/2014/chart" uri="{C3380CC4-5D6E-409C-BE32-E72D297353CC}">
              <c16:uniqueId val="{00000002-A0FD-4315-956C-6DB5EAE9E1D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Sheet1!$E$2</c:f>
            </c:numRef>
          </c:val>
          <c:smooth val="0"/>
          <c:extLst>
            <c:ext xmlns:c16="http://schemas.microsoft.com/office/drawing/2014/chart" uri="{C3380CC4-5D6E-409C-BE32-E72D297353CC}">
              <c16:uniqueId val="{00000003-A0FD-4315-956C-6DB5EAE9E1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761856"/>
        <c:axId val="330642832"/>
      </c:lineChart>
      <c:catAx>
        <c:axId val="33076185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642832"/>
        <c:crosses val="autoZero"/>
        <c:auto val="1"/>
        <c:lblAlgn val="ctr"/>
        <c:lblOffset val="100"/>
        <c:noMultiLvlLbl val="0"/>
      </c:catAx>
      <c:valAx>
        <c:axId val="330642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761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55C57-0BCB-45A0-B47C-AF2BA1542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BMW Motorrad TW Benchmark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4B5EE0-1431-4AB6-B49C-3B692E90F3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487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97AC6C-CFE9-4829-9032-BC2DB6C000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08/31/2022 - 08/31/2022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05EF5-7CF0-4C4B-ADE3-B584411AA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0311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 | BMW Motorrad TW Benchmark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BMW Motorrad TW Benchmark</dc:title>
  <dc:creator>Administrator</dc:creator>
  <cp:lastModifiedBy>Administrator</cp:lastModifiedBy>
  <cp:revision>1</cp:revision>
  <dcterms:created xsi:type="dcterms:W3CDTF">2022-09-01T19:29:35Z</dcterms:created>
  <dcterms:modified xsi:type="dcterms:W3CDTF">2022-09-01T19:29:54Z</dcterms:modified>
</cp:coreProperties>
</file>