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E25D-4F93-BF9A-4885D614472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E25D-4F93-BF9A-4885D6144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1385056"/>
        <c:axId val="72725544"/>
      </c:barChart>
      <c:catAx>
        <c:axId val="37138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725544"/>
        <c:crosses val="autoZero"/>
        <c:auto val="1"/>
        <c:lblAlgn val="ctr"/>
        <c:lblOffset val="100"/>
        <c:noMultiLvlLbl val="0"/>
      </c:catAx>
      <c:valAx>
        <c:axId val="72725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138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10CFF-90DC-41D1-A086-2D944A2AD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B04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414C94-F569-400B-A734-ACC734C054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44989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7053CC-8434-48DE-ACF4-52F599E46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E6CD7B-016F-4F56-9B85-4A25D9538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1607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Interactions Distribution | B04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 | B04</dc:title>
  <dc:creator>Administrator</dc:creator>
  <cp:lastModifiedBy>Administrator</cp:lastModifiedBy>
  <cp:revision>1</cp:revision>
  <dcterms:created xsi:type="dcterms:W3CDTF">2022-09-01T14:32:55Z</dcterms:created>
  <dcterms:modified xsi:type="dcterms:W3CDTF">2022-09-01T14:33:10Z</dcterms:modified>
</cp:coreProperties>
</file>