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F3-4E2E-9498-09AC6209B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653144"/>
        <c:axId val="72653472"/>
      </c:lineChart>
      <c:dateAx>
        <c:axId val="7265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53472"/>
        <c:crosses val="autoZero"/>
        <c:auto val="1"/>
        <c:lblOffset val="100"/>
        <c:baseTimeUnit val="days"/>
      </c:dateAx>
      <c:valAx>
        <c:axId val="7265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5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86-4D69-84C6-CC61814BF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8496"/>
        <c:axId val="326458824"/>
      </c:lineChart>
      <c:dateAx>
        <c:axId val="32645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8824"/>
        <c:crosses val="autoZero"/>
        <c:auto val="1"/>
        <c:lblOffset val="100"/>
        <c:baseTimeUnit val="days"/>
      </c:dateAx>
      <c:valAx>
        <c:axId val="3264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4-43A1-8D5F-E17F963FD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67528"/>
        <c:axId val="419969168"/>
      </c:lineChart>
      <c:dateAx>
        <c:axId val="41996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69168"/>
        <c:crosses val="autoZero"/>
        <c:auto val="1"/>
        <c:lblOffset val="100"/>
        <c:baseTimeUnit val="days"/>
      </c:dateAx>
      <c:valAx>
        <c:axId val="41996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6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dsv_alpin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5D-4EDF-A2A8-D0FE50C5A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974088"/>
        <c:axId val="419974416"/>
      </c:barChart>
      <c:catAx>
        <c:axId val="41997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74416"/>
        <c:crosses val="autoZero"/>
        <c:auto val="1"/>
        <c:lblAlgn val="ctr"/>
        <c:lblOffset val="100"/>
        <c:noMultiLvlLbl val="0"/>
      </c:catAx>
      <c:valAx>
        <c:axId val="41997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7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A8-4786-88FC-368A462DB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084264"/>
        <c:axId val="426084920"/>
      </c:lineChart>
      <c:dateAx>
        <c:axId val="42608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84920"/>
        <c:crosses val="autoZero"/>
        <c:auto val="1"/>
        <c:lblOffset val="100"/>
        <c:baseTimeUnit val="days"/>
      </c:dateAx>
      <c:valAx>
        <c:axId val="42608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8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2F-4803-8D72-32EB6C2CC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086232"/>
        <c:axId val="426081312"/>
      </c:lineChart>
      <c:dateAx>
        <c:axId val="426086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81312"/>
        <c:crosses val="autoZero"/>
        <c:auto val="1"/>
        <c:lblOffset val="100"/>
        <c:baseTimeUnit val="days"/>
      </c:dateAx>
      <c:valAx>
        <c:axId val="42608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8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F95A-0723-48A6-AB24-66B6A2B82E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29ECA-EEA5-47B5-9A47-E19362A3E1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144989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3204-0EE8-4889-9DF1-A40D630D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F149C-1944-483F-A0D0-8BF886734A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058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5D144-8367-4997-91FA-633A86710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0402E-0322-47ED-B476-0358F249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05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35CA-0F95-4250-8119-3E0196918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F76E5E-D258-4AE2-B39A-ED0C14807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010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009C5-A9FF-42F6-BEEA-6E0425BAB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4ABC1-6896-41C5-8676-546C3154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68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1E33F-507B-4077-9CC3-DB61A8E17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AAD4C-CB6D-4D6D-A8FB-D53B1A085F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5826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90531-C2D3-4B87-A323-A5F175AB3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7EEF4-0211-45FE-BD27-45E7C6AA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8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0A8B-D043-428C-BFCA-1AC7E07C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9A1533-FFD4-4F65-A6E8-8C5188E6E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878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1F946-4BC1-4A1C-ADE0-C69BC0206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77DC0-37E0-4B16-934B-65C1D12C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6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3D269-DFF5-450A-A2F5-539E8FD1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dsv_alpin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3EF2A-D5E1-4867-8CC9-F9650C8D4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324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907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35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078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857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466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96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193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895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81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23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9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dsv_alpin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773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40D7A-9B5D-468C-B01E-2ED7E837B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13862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A117-74AF-4138-BA76-8EF0FFA8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1A489-B9C1-4146-9313-4B6946D96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179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0254D-B825-4AC3-8C69-3A44598E5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94420-D11E-4EC9-8574-A90E0B7B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7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C55E-0E36-444D-A5C8-19C35027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040C2-AEC3-4FEA-AC1D-5A043A6DC4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841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1AEAF-5B09-4075-BBBE-85FB0EFBD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8D7A2-F5C0-483C-AFA1-AA5407EA0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34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DSV_Biathlon</vt:lpstr>
      <vt:lpstr>Instagram Followers Total | dsv_alpin</vt:lpstr>
      <vt:lpstr>Instagram Interaction Rate | dsv_alpin</vt:lpstr>
      <vt:lpstr>Instagram Posts | dsv_alpin</vt:lpstr>
      <vt:lpstr>Instagram Total Interactions | dsv_alpin</vt:lpstr>
      <vt:lpstr>Instagram Key Metrics Table | dsv_alpin</vt:lpstr>
      <vt:lpstr>Instagram Impressions  | dsv_alpin</vt:lpstr>
      <vt:lpstr>Instagram Reach | dsv_alpin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2022-06-23T08:40:35Z</dcterms:created>
  <dcterms:modified xsi:type="dcterms:W3CDTF">2022-06-23T08:41:04Z</dcterms:modified>
</cp:coreProperties>
</file>