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54-48FC-9364-AC91B72B6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028656"/>
        <c:axId val="327006944"/>
      </c:lineChart>
      <c:dateAx>
        <c:axId val="330028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06944"/>
        <c:crosses val="autoZero"/>
        <c:auto val="1"/>
        <c:lblOffset val="100"/>
        <c:baseTimeUnit val="days"/>
      </c:dateAx>
      <c:valAx>
        <c:axId val="32700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2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9-4778-96E2-08B7139AB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353296"/>
        <c:axId val="421353624"/>
      </c:lineChart>
      <c:dateAx>
        <c:axId val="42135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53624"/>
        <c:crosses val="autoZero"/>
        <c:auto val="1"/>
        <c:lblOffset val="100"/>
        <c:baseTimeUnit val="days"/>
      </c:dateAx>
      <c:valAx>
        <c:axId val="42135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5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09-4609-AEDD-25B091625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360840"/>
        <c:axId val="421361168"/>
      </c:lineChart>
      <c:dateAx>
        <c:axId val="42136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61168"/>
        <c:crosses val="autoZero"/>
        <c:auto val="1"/>
        <c:lblOffset val="100"/>
        <c:baseTimeUnit val="days"/>
      </c:dateAx>
      <c:valAx>
        <c:axId val="42136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6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dsv_alpin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9-4CF9-BFBF-C797ACDD4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358872"/>
        <c:axId val="421367072"/>
      </c:barChart>
      <c:catAx>
        <c:axId val="42135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67072"/>
        <c:crosses val="autoZero"/>
        <c:auto val="1"/>
        <c:lblAlgn val="ctr"/>
        <c:lblOffset val="100"/>
        <c:noMultiLvlLbl val="0"/>
      </c:catAx>
      <c:valAx>
        <c:axId val="42136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5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3-4B42-9C13-08D7E5632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05960"/>
        <c:axId val="421351984"/>
      </c:lineChart>
      <c:dateAx>
        <c:axId val="327005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51984"/>
        <c:crosses val="autoZero"/>
        <c:auto val="1"/>
        <c:lblOffset val="100"/>
        <c:baseTimeUnit val="days"/>
      </c:dateAx>
      <c:valAx>
        <c:axId val="42135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0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44728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92-48EC-B07C-593AE192B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60120"/>
        <c:axId val="392161104"/>
      </c:lineChart>
      <c:dateAx>
        <c:axId val="39216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61104"/>
        <c:crosses val="autoZero"/>
        <c:auto val="1"/>
        <c:lblOffset val="100"/>
        <c:baseTimeUnit val="days"/>
      </c:dateAx>
      <c:valAx>
        <c:axId val="39216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6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8055-574F-4354-9ECC-588142455F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8FDBDC-69E5-4F03-BB8D-2C695EBCB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149731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AA42-FAA8-4A76-A629-3AD2DC1E7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A76B1-E6F1-4C9F-AD48-E30C1CE15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644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D836-2380-4EEE-BA43-225B27EBF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22490-B178-4255-AF29-4E2A146CD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89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8120A-0D9F-4F13-A21E-41281F432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70A1F1-0765-405F-8750-DB0AA997A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792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8C2CD-0C4A-4403-9FFD-4D1C299EA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D80BE-29C7-43DE-8B3E-EB43226B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2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F444A-AECC-4557-B24E-A8B1960E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AC841-D4A0-4B25-B92C-F9E511D3F9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241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D35B6-E400-46C1-B204-A38E65C6F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9FF48-85F7-472E-BAE1-B17BB81C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8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A0D6E-2767-437D-8C2B-B48129C32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05D45B-3BE2-4431-8BD2-7382B77D3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681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39D4D-0D9A-4730-A6DE-388CCC282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D54D0-64FA-4DC0-80EC-96EE16C4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7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83AA7-6877-4A62-9783-FBF6129F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dsv_alpin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F0701-F463-43B5-A341-379ABE047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354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3277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462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84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58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891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25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32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064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92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485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dsv_alpin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52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9D668-0881-4DD8-9ED8-59E9EF705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</p:spTree>
    <p:extLst>
      <p:ext uri="{BB962C8B-B14F-4D97-AF65-F5344CB8AC3E}">
        <p14:creationId xmlns:p14="http://schemas.microsoft.com/office/powerpoint/2010/main" val="313314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8B0A3-B2C1-4381-B317-FEB7D5EB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049F5-B522-4D2A-BFDB-C99C2B0E03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090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8E8AB-1F73-4D28-87C2-684DAAE08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DD491-3581-4F24-AC79-3128B887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0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9DB8-736F-4C48-AE2C-BC306F59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dsv_alpin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305D4-3B8C-4A18-8D96-6DFF4B927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227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51EAB-6EB4-4503-8970-4ECBD65CF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06/16/2022 - 06/16/2022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09AE5-65A6-49CE-B93A-FE55CBAB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404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DSV_Biathlon</vt:lpstr>
      <vt:lpstr>Instagram Followers Total | dsv_alpin</vt:lpstr>
      <vt:lpstr>Instagram Interaction Rate | dsv_alpin</vt:lpstr>
      <vt:lpstr>Instagram Posts | dsv_alpin</vt:lpstr>
      <vt:lpstr>Instagram Total Interactions | dsv_alpin</vt:lpstr>
      <vt:lpstr>Instagram Key Metrics Table | dsv_alpin</vt:lpstr>
      <vt:lpstr>Instagram Impressions  | dsv_alpin</vt:lpstr>
      <vt:lpstr>Instagram Reach | dsv_alpin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2022-06-23T08:39:02Z</dcterms:created>
  <dcterms:modified xsi:type="dcterms:W3CDTF">2022-06-23T08:39:31Z</dcterms:modified>
</cp:coreProperties>
</file>