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53581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D9-4347-B8F8-292EE54BB5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521568"/>
        <c:axId val="68136280"/>
      </c:lineChart>
      <c:dateAx>
        <c:axId val="323521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136280"/>
        <c:crosses val="autoZero"/>
        <c:auto val="1"/>
        <c:lblOffset val="100"/>
        <c:baseTimeUnit val="days"/>
      </c:dateAx>
      <c:valAx>
        <c:axId val="68136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52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30-4546-B476-34F77D621A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691904"/>
        <c:axId val="408692888"/>
      </c:lineChart>
      <c:dateAx>
        <c:axId val="408691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692888"/>
        <c:crosses val="autoZero"/>
        <c:auto val="1"/>
        <c:lblOffset val="100"/>
        <c:baseTimeUnit val="days"/>
      </c:dateAx>
      <c:valAx>
        <c:axId val="408692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69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FD-4FC6-8125-6C19C7C116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725656"/>
        <c:axId val="408728608"/>
      </c:lineChart>
      <c:dateAx>
        <c:axId val="408725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728608"/>
        <c:crosses val="autoZero"/>
        <c:auto val="1"/>
        <c:lblOffset val="100"/>
        <c:baseTimeUnit val="days"/>
      </c:dateAx>
      <c:valAx>
        <c:axId val="40872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725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dsv_alpin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E9-4954-A130-B049CC8D0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721720"/>
        <c:axId val="408726640"/>
      </c:barChart>
      <c:catAx>
        <c:axId val="408721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726640"/>
        <c:crosses val="autoZero"/>
        <c:auto val="1"/>
        <c:lblAlgn val="ctr"/>
        <c:lblOffset val="100"/>
        <c:noMultiLvlLbl val="0"/>
      </c:catAx>
      <c:valAx>
        <c:axId val="40872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72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14374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D4-466E-9B1A-FDC7128CE0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738448"/>
        <c:axId val="408734512"/>
      </c:lineChart>
      <c:dateAx>
        <c:axId val="408738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734512"/>
        <c:crosses val="autoZero"/>
        <c:auto val="1"/>
        <c:lblOffset val="100"/>
        <c:baseTimeUnit val="days"/>
      </c:dateAx>
      <c:valAx>
        <c:axId val="40873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73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11383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B2-4A50-A09D-2E2DE322EE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709584"/>
        <c:axId val="408711224"/>
      </c:lineChart>
      <c:dateAx>
        <c:axId val="408709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711224"/>
        <c:crosses val="autoZero"/>
        <c:auto val="1"/>
        <c:lblOffset val="100"/>
        <c:baseTimeUnit val="days"/>
      </c:dateAx>
      <c:valAx>
        <c:axId val="408711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709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FBEDA-30C3-42E8-9DEE-ABA6841E1B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DSV_Biathlon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E109B0-D848-419D-9B24-EB2EA0A2DC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LOBECO GmbH</a:t>
            </a:r>
          </a:p>
        </p:txBody>
      </p:sp>
    </p:spTree>
    <p:extLst>
      <p:ext uri="{BB962C8B-B14F-4D97-AF65-F5344CB8AC3E}">
        <p14:creationId xmlns:p14="http://schemas.microsoft.com/office/powerpoint/2010/main" val="3163758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344C6-48CF-48BD-B87F-43360E574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dsv_alpin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DE1C05-33ED-4226-8892-64FCB03773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5855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8E163-C8A2-4427-8464-2B50EFF910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933EC-252B-4133-9868-B1EFC328E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938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6F9C0-CD74-43E2-8697-6F7D1C516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dsv_alpin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FCC055-0B64-44D5-8777-CD4AC9F9D9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32460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7EAEC-E7A7-4B5C-B5AB-AC5C53F5FD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23B403-2617-4E06-B994-02942DBC2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298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33298-4041-4051-89D7-C51083DCB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dsv_alpin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D968D1-DBA1-4822-81DB-BD854EF713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0145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5A735A-B28F-44D4-B1D5-61CDC2B6CD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0A1F9-F888-494C-8CFC-0890BA97C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043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BB94E-1512-4777-98BD-0AC82B694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dsv_alpin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7B74E1-5313-4680-97D8-AFB3431C87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63040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211EC-477D-4E64-A58B-4F57ADDE49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BCBD2-99CA-49E9-8192-740193EAD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903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98DD9-D011-4BB5-99DD-1D2063194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dsv_alpin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46EB25-BC9C-438C-9937-4E05A8363A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3163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61940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6335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3366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0832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3442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768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1789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9312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5158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4544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871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dsv_alpin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461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1354D-85E6-410E-8917-E5FD17EE35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</p:spTree>
    <p:extLst>
      <p:ext uri="{BB962C8B-B14F-4D97-AF65-F5344CB8AC3E}">
        <p14:creationId xmlns:p14="http://schemas.microsoft.com/office/powerpoint/2010/main" val="3558413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DB6A6-0A26-43EA-8E3E-D11487663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dsv_alpin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67FE45-1325-4090-B5D3-2803BBCF2B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35059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B0B5DE-4DDD-42F8-A664-F2673ADC37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93175-F924-43C5-B311-677AF97C3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990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0BE47-E600-4A84-9D13-238AEF394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dsv_alpin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8631AA-40BF-43F6-AFAB-DFD4DED86A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98348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A732B-CEB0-4521-8828-4E6020560F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573DA2-7EAB-4879-83C9-217AA2C0F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8630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115</Words>
  <Application>Microsoft Office PowerPoint</Application>
  <PresentationFormat>On-screen Show (4:3)</PresentationFormat>
  <Paragraphs>42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DSV_Biathlon</vt:lpstr>
      <vt:lpstr>Instagram Followers Total | dsv_alpin</vt:lpstr>
      <vt:lpstr>Instagram Interaction Rate | dsv_alpin</vt:lpstr>
      <vt:lpstr>Instagram Posts | dsv_alpin</vt:lpstr>
      <vt:lpstr>Instagram Total Interactions | dsv_alpin</vt:lpstr>
      <vt:lpstr>Instagram Key Metrics Table | dsv_alpin</vt:lpstr>
      <vt:lpstr>Instagram Impressions  | dsv_alpin</vt:lpstr>
      <vt:lpstr>Instagram Reach | dsv_alpin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DSV_Biathlon</dc:title>
  <dc:creator>Administrator</dc:creator>
  <cp:lastModifiedBy>Administrator</cp:lastModifiedBy>
  <cp:revision>1</cp:revision>
  <dcterms:created xsi:type="dcterms:W3CDTF">2022-06-23T08:37:27Z</dcterms:created>
  <dcterms:modified xsi:type="dcterms:W3CDTF">2022-06-23T08:37:57Z</dcterms:modified>
</cp:coreProperties>
</file>