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53581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7-431C-96CE-D315E73F88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86156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97-431C-96CE-D315E73F88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32421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97-431C-96CE-D315E73F8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708736"/>
        <c:axId val="323708080"/>
      </c:lineChart>
      <c:dateAx>
        <c:axId val="32370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08080"/>
        <c:crosses val="autoZero"/>
        <c:auto val="1"/>
        <c:lblOffset val="100"/>
        <c:baseTimeUnit val="days"/>
      </c:dateAx>
      <c:valAx>
        <c:axId val="32370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0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0C-49DF-A124-470B2A48D3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2.7565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0C-49DF-A124-470B2A48D3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0C-49DF-A124-470B2A48D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170496"/>
        <c:axId val="411167544"/>
      </c:lineChart>
      <c:dateAx>
        <c:axId val="411170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67544"/>
        <c:crosses val="autoZero"/>
        <c:auto val="1"/>
        <c:lblOffset val="100"/>
        <c:baseTimeUnit val="days"/>
      </c:dateAx>
      <c:valAx>
        <c:axId val="41116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7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B3-492C-8756-D0C519EE4A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B3-492C-8756-D0C519EE4A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B3-492C-8756-D0C519EE4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574456"/>
        <c:axId val="413578392"/>
      </c:lineChart>
      <c:dateAx>
        <c:axId val="413574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8392"/>
        <c:crosses val="autoZero"/>
        <c:auto val="1"/>
        <c:lblOffset val="100"/>
        <c:baseTimeUnit val="days"/>
      </c:dateAx>
      <c:valAx>
        <c:axId val="41357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59880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C0-4E0B-883F-853B1F738A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74380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C0-4E0B-883F-853B1F738A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Ski &amp; Berge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32216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C0-4E0B-883F-853B1F738A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113106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C0-4E0B-883F-853B1F738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183488"/>
        <c:axId val="414199560"/>
      </c:lineChart>
      <c:dateAx>
        <c:axId val="414183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99560"/>
        <c:crosses val="autoZero"/>
        <c:auto val="1"/>
        <c:lblOffset val="100"/>
        <c:baseTimeUnit val="days"/>
      </c:dateAx>
      <c:valAx>
        <c:axId val="41419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8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1A-4428-948A-1F8AFA427D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1A-4428-948A-1F8AFA427D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Ski &amp; Berge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1A-4428-948A-1F8AFA427D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1A-4428-948A-1F8AFA427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184800"/>
        <c:axId val="414187752"/>
      </c:lineChart>
      <c:dateAx>
        <c:axId val="414184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87752"/>
        <c:crosses val="autoZero"/>
        <c:auto val="1"/>
        <c:lblOffset val="100"/>
        <c:baseTimeUnit val="days"/>
      </c:dateAx>
      <c:valAx>
        <c:axId val="41418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8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Album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80-41F7-9F2D-50801B234F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Album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80-41F7-9F2D-50801B234F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Ski &amp; Berge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Album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3.7248572138068002E-2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80-41F7-9F2D-50801B234F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Album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0.65690591126907505</c:v>
                </c:pt>
                <c:pt idx="1">
                  <c:v>0.22722048344031301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80-41F7-9F2D-50801B234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195296"/>
        <c:axId val="414202840"/>
      </c:barChart>
      <c:catAx>
        <c:axId val="41419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202840"/>
        <c:crosses val="autoZero"/>
        <c:auto val="1"/>
        <c:lblAlgn val="ctr"/>
        <c:lblOffset val="100"/>
        <c:noMultiLvlLbl val="0"/>
      </c:catAx>
      <c:valAx>
        <c:axId val="41420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9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F1-4A08-8224-30821C2C3C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F1-4A08-8224-30821C2C3C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Ski &amp; Berge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3.7247415960517699E-2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F1-4A08-8224-30821C2C3C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0.44205928899183999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F1-4A08-8224-30821C2C3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197920"/>
        <c:axId val="414193984"/>
      </c:lineChart>
      <c:dateAx>
        <c:axId val="414197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93984"/>
        <c:crosses val="autoZero"/>
        <c:auto val="1"/>
        <c:lblOffset val="100"/>
        <c:baseTimeUnit val="days"/>
      </c:dateAx>
      <c:valAx>
        <c:axId val="41419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9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0-4ACA-9AD0-DFE0090CEF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C0-4ACA-9AD0-DFE0090CEF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C0-4ACA-9AD0-DFE0090CEF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C0-4ACA-9AD0-DFE0090CEF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C0-4ACA-9AD0-DFE0090CEF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C0-4ACA-9AD0-DFE0090CEF7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C0-4ACA-9AD0-DFE0090CEF7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DSV Alpin</c:v>
                </c:pt>
                <c:pt idx="1">
                  <c:v>DSV Nordisch</c:v>
                </c:pt>
                <c:pt idx="2">
                  <c:v>DSV Ski &amp; Berge</c:v>
                </c:pt>
                <c:pt idx="3">
                  <c:v>DSV Biathlon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C0-4ACA-9AD0-DFE0090CE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4206448"/>
        <c:axId val="414209400"/>
      </c:barChart>
      <c:catAx>
        <c:axId val="41420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209400"/>
        <c:crosses val="autoZero"/>
        <c:auto val="1"/>
        <c:lblAlgn val="ctr"/>
        <c:lblOffset val="100"/>
        <c:noMultiLvlLbl val="0"/>
      </c:catAx>
      <c:valAx>
        <c:axId val="41420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20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8-4704-A2AB-0703A30CF7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15028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A8-4704-A2AB-0703A30CF7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Ski &amp; Berge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A8-4704-A2AB-0703A30CF7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45530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A8-4704-A2AB-0703A30CF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627776"/>
        <c:axId val="427621216"/>
      </c:lineChart>
      <c:dateAx>
        <c:axId val="42762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21216"/>
        <c:crosses val="autoZero"/>
        <c:auto val="1"/>
        <c:lblOffset val="100"/>
        <c:baseTimeUnit val="days"/>
      </c:dateAx>
      <c:valAx>
        <c:axId val="42762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2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22519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41-4334-9274-C00E604880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41-4334-9274-C00E604880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Ski &amp; Berge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41-4334-9274-C00E604880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95223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41-4334-9274-C00E60488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619576"/>
        <c:axId val="427623840"/>
      </c:lineChart>
      <c:dateAx>
        <c:axId val="42761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23840"/>
        <c:crosses val="autoZero"/>
        <c:auto val="1"/>
        <c:lblOffset val="100"/>
        <c:baseTimeUnit val="days"/>
      </c:dateAx>
      <c:valAx>
        <c:axId val="42762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1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dsv_alpin</c:v>
                </c:pt>
                <c:pt idx="1">
                  <c:v>dsv_biathlon</c:v>
                </c:pt>
                <c:pt idx="2">
                  <c:v>dsv_nordisch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4750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5B-4CCE-8C65-A961A40AD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1924456"/>
        <c:axId val="441925112"/>
      </c:barChart>
      <c:catAx>
        <c:axId val="44192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925112"/>
        <c:crosses val="autoZero"/>
        <c:auto val="1"/>
        <c:lblAlgn val="ctr"/>
        <c:lblOffset val="100"/>
        <c:noMultiLvlLbl val="0"/>
      </c:catAx>
      <c:valAx>
        <c:axId val="44192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92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A8-465B-B530-220CA21205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384229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A8-465B-B530-220CA21205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18661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A8-465B-B530-220CA2120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893624"/>
        <c:axId val="441896904"/>
      </c:lineChart>
      <c:dateAx>
        <c:axId val="441893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96904"/>
        <c:crosses val="autoZero"/>
        <c:auto val="1"/>
        <c:lblOffset val="100"/>
        <c:baseTimeUnit val="days"/>
      </c:dateAx>
      <c:valAx>
        <c:axId val="44189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9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F7-4981-BB32-CCE4908C0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71-4768-BD93-8732E87A73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71-4768-BD93-8732E87A73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Ski &amp; Berge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71-4768-BD93-8732E87A73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71-4768-BD93-8732E87A7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191360"/>
        <c:axId val="258317296"/>
      </c:lineChart>
      <c:dateAx>
        <c:axId val="414191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17296"/>
        <c:crosses val="autoZero"/>
        <c:auto val="1"/>
        <c:lblOffset val="100"/>
        <c:baseTimeUnit val="days"/>
      </c:dateAx>
      <c:valAx>
        <c:axId val="25831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9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21-4091-9C73-EEB3724AB3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35653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21-4091-9C73-EEB3724AB3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21-4091-9C73-EEB3724AB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313032"/>
        <c:axId val="258322544"/>
      </c:lineChart>
      <c:dateAx>
        <c:axId val="25831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22544"/>
        <c:crosses val="autoZero"/>
        <c:auto val="1"/>
        <c:lblOffset val="100"/>
        <c:baseTimeUnit val="days"/>
      </c:dateAx>
      <c:valAx>
        <c:axId val="25832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1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B6C1-60AE-407E-914D-543EB5E5D7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DSV_Biathlon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37B048-35E3-4A29-9E5A-26FC3EC876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37988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3331-1E08-47B1-AE16-2432D5CF0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CF3FA-3F49-4EAE-9EDE-A4203868EF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3016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353C7-2F9C-4D7E-A2DC-27F7D800D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0DDB9-D335-4AA0-A092-85F0D60C5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7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E8E9A-1209-439D-8D38-E7F75F06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8CFBB-1B52-4962-9E50-2EBF613B7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7662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37847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6175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7475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94596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6525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1451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6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dsv_biathlon - 2022-06-16 14:15:52</a:t>
                      </a:r>
                      <a:r>
                        <a:rPr lang="en-US" sz="1000"/>
                        <a:t>
 Beast mode! 🥷 Der Lehrgang unserer Damen in Oberhof startet mit 2 anstrengenden Testtagen auf dem Laufband. In der Story nehmen wir euch wieder mit durch's Geschehen! 🤳 #SkiDeutschland #biathlon #laufband #treadmill #testday #beastmode 📷: k_voigt_fotografie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06:11:16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7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dsv_biathlon - 2022-06-16 06:27:15</a:t>
                      </a:r>
                      <a:r>
                        <a:rPr lang="en-US" sz="1000"/>
                        <a:t>
 Party time today with this happy girl! 🎈 Have a great day! 👏 #SkiDeutschland #biathlon #birthday #happygirl #happybirthday janinahettich 📷 nordicfocus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06:11:16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54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718AC-F472-40D9-A773-FF3FA5C1B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26837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55AD-036C-4605-AFE6-DEC5D6737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0CE862-0F1E-44E7-A03E-D6E0787793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3163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52464-699A-4189-95FA-CF08B2E4F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2C7D0-2342-4CF0-BFB9-D06ED8E9F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41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C976E-36EC-4C02-9D4F-09AF127DB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D28CA1-6E08-451B-99B0-760B19B80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407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3E119-DB7A-44C2-9BA8-40691C557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2AD01-5B8D-4898-A7AD-D940CE86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23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52056-F1A9-4226-B2CC-F9B279CC5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87D8B-966E-4E56-9881-A6A2A38DC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500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272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572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097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619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4122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234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965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26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74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402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21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dsv_biathlon - 2022-06-16 14:15:52</a:t>
                      </a:r>
                      <a:r>
                        <a:rPr lang="en-US" sz="1000"/>
                        <a:t>
 Beast mode! 🥷 Der Lehrgang unserer Damen in Oberhof startet mit 2 anstrengenden Testtagen auf dem Laufband. In der Story nehmen wir euch wieder mit durch's Geschehen! 🤳 #SkiDeutschland #biathlon #laufband #treadmill #testday #beastmode 📷: @k_voigt_fotografie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06:14:51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58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dsv_biathlon - 2022-06-16 06:27:15</a:t>
                      </a:r>
                      <a:r>
                        <a:rPr lang="en-US" sz="1000"/>
                        <a:t>
 Party time today with this happy girl! 🎈 Have a great day! 👏 #SkiDeutschland #biathlon #birthday #happygirl #happybirthday @janinahettich 📷 @nordicfocus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06:14:51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48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F3A1B-3E99-4FAE-BC5F-38B6BFE41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232443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6F485-FD08-411D-AC94-FE3202759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DSV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BADE0-8F41-4F2D-A7A0-C9F570962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28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482759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657564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125389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596715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0814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7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4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87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92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#happygirl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9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3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#laufband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#treadmill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27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#testday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1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#beastmode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5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1F1AB-4760-4777-B079-1E97F8AB1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402290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2D40E-FF66-431F-8CF7-46FE2F60F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EBC879-7F7D-49D2-A9B2-84A815C078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515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ADA04-5067-404C-8903-DEA4F95BE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CE4D3-B52A-4EB7-8E15-03ADD4253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8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BF12-02A4-49FD-8B17-BC5773751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E320E-344E-4BCD-9ACC-AAF75A69CD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6294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2E33F-2DD2-4707-B39C-597B8FF04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57512-04EB-42BE-8B99-2FB2628B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468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15157-5D36-45CD-9D4E-5E2800635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91B768-CE31-4B89-8538-B2B919A3E1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417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79D6A-9250-42BC-BF25-2EB838F0A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014A8-C2B8-4F1C-8B27-8ECC87C2E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3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4DD3-C1CB-4EA6-ACCC-5DB08B3B4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728C9E-4621-49C7-AB81-4E9DCE545A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0551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48ABF-C41E-4294-B356-5DBDBA069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30952-875E-47D3-A9B9-3F3CF65E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08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9AA19-98FA-4E5A-8811-3BE91DE34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795B13-353F-486C-B9B5-3BB46C7BB9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53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D796F-9827-4E4E-A9A8-7BE40C679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D3F9A-0766-4AA4-BF1B-557F51D32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631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1FD4-1BF2-456D-8E31-014796D8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DSV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19483-0DEF-4042-BB5B-EF941D5C1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49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37791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5545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83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714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623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771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879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089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69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 Alpin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1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 Nordisch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37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 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0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 Ski &amp; Berge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798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4D873-6E57-4B99-AAE2-5EB41C528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1403679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79899-9CE2-4233-9AAB-A08F1C321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5616B2-B0F7-4336-99B7-D51795B3C0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239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61822-7AA5-41DD-A251-93C525FB6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C26F2-557C-41F3-903C-B6AC1CF0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1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E9D81-E1FA-40F6-9796-16343F84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839D4-B068-4B62-96EA-30174C28B2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788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ED7D5-2CAE-4F68-ABAC-AB465D8B1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90DD9-4C74-4BAE-A5DE-B0C00DF8B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59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12633-1933-4B1A-B955-B7D188B8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DSV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7EAB7-5219-4AC1-AE1C-707585B45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561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2949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29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64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884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484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572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964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899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837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877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47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dsv_biathlon - 2022-06-16 14:15:52</a:t>
                      </a:r>
                      <a:r>
                        <a:rPr lang="en-US" sz="1000"/>
                        <a:t>
 Beast mode! 🥷 Der Lehrgang unserer Damen in Oberhof startet mit 2 anstrengenden Testtagen auf dem Laufband. In der Story nehmen wir euch wieder mit durch's Geschehen! 🤳 #SkiDeutschland #biathlon #laufband #treadmill #testday #beastmode 📷: @k_voigt_fotografie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06:14:51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80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dsv_biathlon - 2022-06-16 06:27:15</a:t>
                      </a:r>
                      <a:r>
                        <a:rPr lang="en-US" sz="1000"/>
                        <a:t>
 Party time today with this happy girl! 🎈 Have a great day! 👏 #SkiDeutschland #biathlon #birthday #happygirl #happybirthday @janinahettich 📷 @nordicfocus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06:14:51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498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E215C-371D-4D2D-A58A-46D45ADDF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2677033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0873-DFAD-4005-BA09-0AD8980CF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C3519-2C2A-4608-A448-194298EB3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479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41198748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8899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235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830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42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030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785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851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293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049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971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2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DSV Biathlon - 2022-06-16 14:50:40</a:t>
                      </a:r>
                      <a:r>
                        <a:rPr lang="de-DE" sz="1000"/>
                        <a:t>
 Beast mode! 🥷 Der Lehrgang unserer Damen in Oberhof startet mit 2 anstrengenden Testtagen auf dem Laufband. Schaut mal auf Instagram vorbei, dort erklären wir euch genau, wie so ein Testtag abläuft! 📲 #SkiDeutschland
DSV Biathlon auf Instagram: ➡️ https://www.instagram.com/dsv_biathlon/
📷: Kevin Voigt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07:12:06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50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DSV Ski &amp; Berge - 2022-06-16 13:57:02</a:t>
                      </a:r>
                      <a:r>
                        <a:rPr lang="de-DE" sz="1000"/>
                        <a:t>
 Längster Tag &amp; kürzeste Nacht: Am 21. Juni ist wieder Sonnenwende! ☀️ Perfekt, um so richtig viel Zeit in den Bergen zu verbringen! 🌄😎 #SkiDeutschland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07:10:09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65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DSV Biathlon - 2022-06-16 06:27:04</a:t>
                      </a:r>
                      <a:r>
                        <a:rPr lang="en-US" sz="1000"/>
                        <a:t>
 Birthday = Smile day! 🎉😊 Lass es dir gut gehen, Janina Hettich! 👌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06/23/2022 07:12:06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69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81C27-955E-4EF6-958F-2A9F6A7B3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057802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BB2B-27E1-45A9-8767-39A23006A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0C323-C2AA-40D8-B78F-DE657A755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750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893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755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72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957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202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16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7714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86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111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78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75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610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350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6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928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207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37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09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48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5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CE397-BAB3-4518-A828-1620B8575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4234536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E0423-846B-4871-9374-7499A4EF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F8222-CFC9-474C-A767-9AFF6AC24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428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56933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52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095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018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399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69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2497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07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32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27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964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929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880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366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09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953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087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344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260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6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- 2022-06-16 14:50:40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Beast mode! 🥷 Der Lehrgang unserer Damen in Oberhof startet mit 2 anstrengenden Testtagen auf dem Laufband. Schaut mal auf Instagram vorbei, dort erklären wir euch genau, wie so ein Testtag abläuft! 📲 #SkiDeutschland
DSV Biathlon auf Instagram: ➡️ https://www.instagram.com/dsv_biathlon/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718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A2DAD-9917-421B-95DC-B67B92C96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801796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FAA03-7BF4-459E-B472-AAC7C18D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EB755-749A-45E0-80BE-09B5864E16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166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242177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96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915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473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767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86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55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439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44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231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947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839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777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379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598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372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171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85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08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8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Ski &amp; Berge - 2022-06-16 13:57:02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Längster Tag &amp; kürzeste Nacht: Am 21. Juni ist wieder Sonnenwende! ☀️ Perfekt, um so richtig viel Zeit in den Bergen zu verbringen! 🌄😎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2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- 2022-06-16 06:27:04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Birthday = Smile day! 🎉😊 Lass es dir gut gehen, Janina Hettich! 👌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43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00AF-0B84-4E16-9685-F642392D7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2883537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A69E8-96EF-4282-A4AE-98956A77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140001-CC28-4D7D-8A1D-C99E7632FE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0597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87A50-90D7-4DB7-96DD-2ABA02DDE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A804C-154C-45AA-83C2-7017132C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53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0057-3A7D-4919-B329-627BF35D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DSV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844A3-3047-42D2-977B-748018148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883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1385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496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552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960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835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1958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821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365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3690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434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82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dsv_biathlon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00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dsv_alpin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7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dsv_nordisch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7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F5A45-47F1-48CB-9224-7399EF9DC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348779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BE18D-012C-4947-BA3B-C65527BF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F7B2DA-702E-4F61-B1FF-227AE7607B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983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EAC30-0572-4AC6-9F51-A54B7B466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2BA78-1292-4637-B6C9-70D144B03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26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D1FF-7F32-4F93-92B4-83A9B15C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12B85-8AC5-4387-A1A5-497ED4E686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1166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64DBA-7C42-4F76-A1F9-C534EE99A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11777-0BF2-41D1-B765-CC39314A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337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A94B-A795-4992-B370-4AD4A000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F4B4C-CD09-472E-B36C-BB2313868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308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C89CF-C208-4D50-84D2-2EA64356D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EA69D-BE6E-4F33-A41C-A00D6B028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45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AF12-EF16-4978-A0BC-0018716B8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DSV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DCC920-8B0F-4D74-BB3D-1087B2293F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000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4D50A-7739-4A28-9092-19B435535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A93DF-12BD-41DD-A739-6261BDC7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2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905</Words>
  <Application>Microsoft Office PowerPoint</Application>
  <PresentationFormat>On-screen Show (4:3)</PresentationFormat>
  <Paragraphs>433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DSV_Biathlon</vt:lpstr>
      <vt:lpstr>Instagram Followers Total | DSV</vt:lpstr>
      <vt:lpstr>Instagram Posts Table | DSV</vt:lpstr>
      <vt:lpstr>Instagram Interaction Rate | DSV</vt:lpstr>
      <vt:lpstr>Instagram Posts | DSV</vt:lpstr>
      <vt:lpstr>Instagram Posts Table | DSV</vt:lpstr>
      <vt:lpstr>Instagram Hashtag Detection | DSV</vt:lpstr>
      <vt:lpstr>Facebook Fans or Followers Total | DSV</vt:lpstr>
      <vt:lpstr>Facebook Own Posts | DSV</vt:lpstr>
      <vt:lpstr>Facebook Interaction Rate By Post Type | DSV</vt:lpstr>
      <vt:lpstr>Facebook Interaction Rate | DSV</vt:lpstr>
      <vt:lpstr>Facebook Interactions Distribution | DSV</vt:lpstr>
      <vt:lpstr>Facebook Fans Table | DSV</vt:lpstr>
      <vt:lpstr>Facebook Reach | DSV</vt:lpstr>
      <vt:lpstr>Facebook Impressions | DSV</vt:lpstr>
      <vt:lpstr>Instagram Posts Table | DSV</vt:lpstr>
      <vt:lpstr>Facebook Own Posts Table | DSV</vt:lpstr>
      <vt:lpstr>Facebook Own Posts Table | DSV - 1 of 3</vt:lpstr>
      <vt:lpstr>Facebook Own Posts Table | DSV - 2 of 3</vt:lpstr>
      <vt:lpstr>Facebook Own Posts Table | DSV - 3 of 3</vt:lpstr>
      <vt:lpstr>Instagram Total Interactions | DSV</vt:lpstr>
      <vt:lpstr>Instagram Key Metrics Table | DSV</vt:lpstr>
      <vt:lpstr>Instagram Impressions  | DSV</vt:lpstr>
      <vt:lpstr>Facebook Post Type Distribution | DSV</vt:lpstr>
      <vt:lpstr>Facebook Engaged Users | DSV</vt:lpstr>
      <vt:lpstr>Instagram Reach | DSV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DSV_Biathlon</dc:title>
  <dc:creator>Administrator</dc:creator>
  <cp:lastModifiedBy>Administrator</cp:lastModifiedBy>
  <cp:revision>1</cp:revision>
  <dcterms:created xsi:type="dcterms:W3CDTF">2022-06-23T08:34:26Z</dcterms:created>
  <dcterms:modified xsi:type="dcterms:W3CDTF">2022-06-23T08:35:26Z</dcterms:modified>
</cp:coreProperties>
</file>