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113090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16-4125-A1E3-CE3FD0043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485144"/>
        <c:axId val="380483832"/>
      </c:lineChart>
      <c:dateAx>
        <c:axId val="38048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83832"/>
        <c:crosses val="autoZero"/>
        <c:auto val="1"/>
        <c:lblOffset val="100"/>
        <c:baseTimeUnit val="days"/>
      </c:dateAx>
      <c:valAx>
        <c:axId val="38048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48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2-4255-B7A7-1C5E451B94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1986584"/>
        <c:axId val="381987240"/>
      </c:lineChart>
      <c:dateAx>
        <c:axId val="38198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87240"/>
        <c:crosses val="autoZero"/>
        <c:auto val="1"/>
        <c:lblOffset val="100"/>
        <c:baseTimeUnit val="days"/>
      </c:dateAx>
      <c:valAx>
        <c:axId val="38198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98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0.30040528801460398</c:v>
                </c:pt>
                <c:pt idx="1">
                  <c:v>0.14766085749401001</c:v>
                </c:pt>
                <c:pt idx="2">
                  <c:v>0.65513765847965599</c:v>
                </c:pt>
                <c:pt idx="3">
                  <c:v>0.18834390004509599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A1-484A-B81A-5C79D6421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13168"/>
        <c:axId val="387409560"/>
      </c:barChart>
      <c:catAx>
        <c:axId val="38741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09560"/>
        <c:crosses val="autoZero"/>
        <c:auto val="1"/>
        <c:lblAlgn val="ctr"/>
        <c:lblOffset val="100"/>
        <c:noMultiLvlLbl val="0"/>
      </c:catAx>
      <c:valAx>
        <c:axId val="38740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1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0.27607734806629802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201-4457-9FF4-D3E5A8F856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820248"/>
        <c:axId val="433813360"/>
      </c:lineChart>
      <c:dateAx>
        <c:axId val="433820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3360"/>
        <c:crosses val="autoZero"/>
        <c:auto val="1"/>
        <c:lblOffset val="100"/>
        <c:baseTimeUnit val="days"/>
      </c:dateAx>
      <c:valAx>
        <c:axId val="43381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2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DC-419F-913F-732C4A77E8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DC-419F-913F-732C4A77E8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DC-419F-913F-732C4A77E8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DC-419F-913F-732C4A77E82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DC-419F-913F-732C4A77E82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1DC-419F-913F-732C4A77E82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1DC-419F-913F-732C4A77E82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DSV Biathlon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1DC-419F-913F-732C4A77E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818608"/>
        <c:axId val="433813032"/>
      </c:barChart>
      <c:catAx>
        <c:axId val="43381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3032"/>
        <c:crosses val="autoZero"/>
        <c:auto val="1"/>
        <c:lblAlgn val="ctr"/>
        <c:lblOffset val="100"/>
        <c:noMultiLvlLbl val="0"/>
      </c:catAx>
      <c:valAx>
        <c:axId val="433813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81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261863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B1-4D8E-9EBD-F2267A7BA9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907888"/>
        <c:axId val="326905920"/>
      </c:lineChart>
      <c:dateAx>
        <c:axId val="32690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5920"/>
        <c:crosses val="autoZero"/>
        <c:auto val="1"/>
        <c:lblOffset val="100"/>
        <c:baseTimeUnit val="days"/>
      </c:dateAx>
      <c:valAx>
        <c:axId val="32690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0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1005310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CA5-40C8-ACBE-999C16BA6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83288"/>
        <c:axId val="326883616"/>
      </c:lineChart>
      <c:dateAx>
        <c:axId val="32688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83616"/>
        <c:crosses val="autoZero"/>
        <c:auto val="1"/>
        <c:lblOffset val="100"/>
        <c:baseTimeUnit val="days"/>
      </c:dateAx>
      <c:valAx>
        <c:axId val="32688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8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Album</c:v>
                </c:pt>
                <c:pt idx="1">
                  <c:v>Link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12-4686-AC82-FFF8D01594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DSV Biathlon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44713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21957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7BC-4BC5-B314-0EF77FDC3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33672"/>
        <c:axId val="241530720"/>
      </c:lineChart>
      <c:dateAx>
        <c:axId val="241533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30720"/>
        <c:crosses val="autoZero"/>
        <c:auto val="1"/>
        <c:lblOffset val="100"/>
        <c:baseTimeUnit val="days"/>
      </c:dateAx>
      <c:valAx>
        <c:axId val="24153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33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ACDC8-01C0-4A67-A7CE-7F9152C1F3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DSV_Biathlon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22B57F-FAA3-4ABB-906C-5888072CAC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21867192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8CCC1-7AC5-4526-8795-968E8908C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59FAE-539F-48B7-A57A-A8746CA070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2272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E38F12-5386-4296-A55D-31BCFB62BF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4B6B2-4E4A-4F2D-91B1-DC54A8880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6947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1A003-2254-4436-9F80-E32D8ED9C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1896E-CE59-4CAE-9E6A-F4544A3D30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2565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96893-FEEC-4CAC-9959-6E151A14E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7FA23-F202-4108-9B4B-2257DF31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19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B0707-9EEB-42BE-9721-DB28730D7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4C3C5D-8318-4369-98AE-A6E4E8160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477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FA0B5-2F6E-4579-99E4-BBC1CE8634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84504-1F8A-4DE3-9805-D2D6FEC1C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123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38943-95F3-4DF0-AF97-D3D80A818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1B96F5-BEEB-4537-A412-275F390088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2676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8B35C8-99D9-456E-9662-73C0803B9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6CF9C-C819-4877-ADA0-12D8BBE0B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890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ADC61-7BEB-49CB-A03B-A6C20C6C2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B6F68-6147-4814-8EF7-6806D32E40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3593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48089F-0C5E-430C-8928-F2DB1AB26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2F0DC-C0A6-4E1A-8844-4FE042285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2311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B690-8E14-4A48-A39A-D31A61CA1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DSV Biathlon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6F753E-E983-4558-B4D3-DDA66735F7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4024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833884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3750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226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0324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314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56557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719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7108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33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DSV Biathlon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949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C96C71-6EDC-429D-AC74-F768C5CDE8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05/23/2022 - 06/22/2022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12272478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D5A78-92BD-40BE-A20C-8645EB9E7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40BEBC-A71E-4264-84ED-426D5C1544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92108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A316A-A60B-4011-A1CD-C08ABE919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4F83F-CDEB-45B5-8F82-B853A38C8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066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B2403-3368-46B5-9238-A4A796FD1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181D19-8672-4461-8D6F-F0E52EDA3A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2672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8DBA42-0701-4438-83D8-C9B0F9C4F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E7387-EFE8-4CCB-A2A0-9BE6415DE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898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DD054-CEA1-44D9-8AC0-FA4E06DDC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720503-93DF-4B8B-9B8F-A5CB915B6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0547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29858151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8466592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9929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65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529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838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8075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297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278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6389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129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420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- 2022-06-22 15:12:04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Girls support girls! 🤝 Am Freitag entscheidet das IOC über die Aufnahme der Nordischen Kombination der Damen in das Olympische Programm. Sollte sich das IOC dagegen entscheiden, könnten auch die Männer aus dem Programm fliegen - die Folgen für die Sportart wären schwerwiegend. Janina Hettich hat deshalb eine klare Botschaft an die Verantwortlichen. ⤵️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99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- 2022-06-21 15:18:00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Coaches at work! 🤜🤛 Beim Schießtraining am Vormittag wird eifrig am perfekten Schuss gefeilt 🎯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64E31D-E24B-464D-9694-3CE60ECAC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12620129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61963-83B1-44C3-BD1F-61BB7AB95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F9236-35B8-41A2-8F98-4263D64960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4347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334762603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76501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682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9602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636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7685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7165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09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9407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1635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4766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602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- 2022-06-19 15:29:57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Escaping the heat! 🥵➡🥶 Am bisher heißesten Tag des Jahres gab es beim Lehrgang in Oberhof heute eine Abkühlung in der Skihalle, um das Gefühl auf dem Ski zurück zu bekommen. ❄️ #SkiDeutschland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53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- 2022-06-18 10:47:32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#BiathlonBackstage 2️⃣! 🎬 Der Lehrgang in Oberhof hat für unser Damen-Team mit zwei Testtagen begonnen. Rick Brandl vom Olympiastützpunkt Thüringen fasst euch zusammen, was gemessen wurde und wie die Diagnostik die Athletinnen unterstützt. Unbedingt reinschauen… und bis zum Ende gucken 😏! ▶️📊📑#SkiDeutschland
🎥: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06/22/2022 19:36:19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52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054A2-144B-4D12-BBE4-F7916D7329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38643943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2DB1D-CA28-49A4-8A12-D667B885F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F5BD22-88D9-4B4B-8B0E-2B0B04FBCE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942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121762501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4216658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322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12492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134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653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4819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6243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47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7653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6590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982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- 2022-06-17 15:40:49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was tough! 🥵 Um 7:30 Uhr ging es heute für unsere Damen los mit einem Laktatbildungsratentest, gefolgt von einem Rampentest auf dem Laufband. Tag 2 in Oberhof hatte es ganz schön in sich. 🌲 #SkiDeutschland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073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C33B49-7E47-4BBE-A592-1F3DA345A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4048311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DE7DD-F42D-4A91-8469-42CB592F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091D08-50FC-47F6-9AF9-1E766D3AD7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5128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5">
                  <a:extLst>
                    <a:ext uri="{9D8B030D-6E8A-4147-A177-3AD203B41FA5}">
                      <a16:colId xmlns:a16="http://schemas.microsoft.com/office/drawing/2014/main" val="239245478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29853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736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343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68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5246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1754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2947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2952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4190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352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02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- 2022-06-16 14:50:40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Beast mode! 🥷 Der Lehrgang unserer Damen in Oberhof startet mit 2 anstrengenden Testtagen auf dem Laufband. Schaut mal auf Instagram vorbei, dort erklären wir euch genau, wie so ein Testtag abläuft! 📲 #SkiDeutschland
DSV Biathlon auf Instagram: ➡️ https://www.instagram.com/dsv_biathlon/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971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- 2022-06-16 06:27:04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Birthday = Smile day! 🎉😊 Lass es dir gut gehen, Janina Hettich! 👌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01:35:52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1975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1C703-E156-4818-AE02-D39A7402B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2550712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5B6F4-5A54-4F86-B521-55ED9BEE6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EE81B4-9805-4BD8-879A-F6550AC68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729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67175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314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84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488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9469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74777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5533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926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701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1772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115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954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4995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728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345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015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00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794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3504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588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D3D28-22A9-4453-9EDF-8F8F43A03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4852131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859A4-5BAE-4F43-BB8E-4B0965070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873B7F-8BBF-4DC5-9B23-016A719A42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9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881577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835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4850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4401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9351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45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0115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8987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720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1553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23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56920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81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699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1767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5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825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377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354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1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- 2022-06-22 15:12:04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Girls support girls! 🤝 Am Freitag entscheidet das IOC über die Aufnahme der Nordischen Kombination der Damen in das Olympische Programm. Sollte sich das IOC dagegen entscheiden, könnten auch die Männer aus dem Programm fliegen - die Folgen für die Sportart wären schwerwiegend. Janina Hettich hat deshalb eine klare Botschaft an die Verantwortlichen. ⤵️ #SkiDeutschland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359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FAD1F-6C4B-4B49-B534-B2F9AFF91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1953964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BB47D-329E-4C2F-9B4C-14CE28301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C94554-C527-4DB0-9C68-3AEE8EED3A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6692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7897565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89113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015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5768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7249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200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802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6328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861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8360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6727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365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1406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8227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179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4330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9760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886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87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27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- 2022-06-21 15:18:00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Coaches at work! 🤜🤛 Beim Schießtraining am Vormittag wird eifrig am perfekten Schuss gefeilt 🎯 #SkiDeutschland
📷: Kevin Voigt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4.0512 %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474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6C7E-3D7E-4AB4-AA47-FF38BB47B8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26480691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27157-1DA2-40B5-9D7B-1054219EE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D4D8A2-FF7F-4536-BD0C-1BABB2F1A6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9480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380761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7356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4734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962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17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761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50522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9368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2166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55825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0401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61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3551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916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540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048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492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965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8916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977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- 2022-06-19 15:29:57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Escaping the heat! 🥵➡🥶 Am bisher heißesten Tag des Jahres gab es beim Lehrgang in Oberhof heute eine Abkühlung in der Skihalle, um das Gefühl auf dem Ski zurück zu bekommen. ❄️ #SkiDeutschland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6237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CC86DB-9260-4D62-BC8C-B4EBC7F1A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32000969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6837A-DB37-4EA4-914D-5B6B058CC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2583C-9369-4339-B6B7-30054009DC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7337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780012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091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227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0587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4147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1452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6381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3193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4030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9007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265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8858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567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3275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805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991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280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62831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4462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6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- 2022-06-18 10:47:32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#BiathlonBackstage 2️⃣! 🎬 Der Lehrgang in Oberhof hat für unser Damen-Team mit zwei Testtagen begonnen. Rick Brandl vom Olympiastützpunkt Thüringen fasst euch zusammen, was gemessen wurde und wie die Diagnostik die Athletinnen unterstützt. Unbedingt reinschauen… und bis zum Ende gucken 😏! ▶️📊📑#SkiDeutschland
🎥: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1217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D68FD5-D94E-4145-AE97-687345D46F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39691192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F721E-CB7D-4938-AC9B-6C8F54A0B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6B989-7694-4132-AD43-223E155A5F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54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30823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895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8963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5776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659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50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7334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87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6749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5167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74803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288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75422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669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0832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0710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5113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3115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8187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- 2022-06-17 15:40:49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 was tough! 🥵 Um 7:30 Uhr ging es heute für unsere Damen los mit einem Laktatbildungsratentest, gefolgt von einem Rampentest auf dem Laufband. Tag 2 in Oberhof hatte es ganz schön in sich. 🌲 #SkiDeutschland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03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D6D86-C9DB-4466-B7DA-51990C9492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1403494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1F1A2-F232-4CAD-B408-04C3618E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F21E00-904B-494E-B2D9-301637A93F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62606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3062874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84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12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6649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858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6816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0427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092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64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7824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144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555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1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7611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986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559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887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541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7204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99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- 2022-06-16 14:50:40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Beast mode! 🥷 Der Lehrgang unserer Damen in Oberhof startet mit 2 anstrengenden Testtagen auf dem Laufband. Schaut mal auf Instagram vorbei, dort erklären wir euch genau, wie so ein Testtag abläuft! 📲 #SkiDeutschland
DSV Biathlon auf Instagram: ➡️ https://www.instagram.com/dsv_biathlon/
📷: Kevin Voigt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008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EBAA8-5006-46E0-A948-7EF28BCFAB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34512408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066B01-3049-47B7-B84D-40CAB766D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DSV Biathlon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44134D-7646-4240-9317-A46D1A1C1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2288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174568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116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68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8064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0099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9724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41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0664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696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1424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5731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0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44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5196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640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43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329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3245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875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43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DSV Biathlon - 2022-06-16 06:27:04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Birthday = Smile day! 🎉😊 Lass es dir gut gehen, Janina Hettich! 👌 #SkiDeutschland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06/23/2022 06:12:33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447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8030F-40CA-4899-9DAC-8064E9CB53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</p:spTree>
    <p:extLst>
      <p:ext uri="{BB962C8B-B14F-4D97-AF65-F5344CB8AC3E}">
        <p14:creationId xmlns:p14="http://schemas.microsoft.com/office/powerpoint/2010/main" val="41329028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1E654-71E1-4B6A-8CE8-595CF9D7B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0F1C42-0D15-47C5-8BB4-F99E1B48C7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5150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75239A-CBD4-4014-96E5-3722A776F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06/16/2022 - 06/22/2022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47F581-BB33-4C11-A13F-70A6BF8B0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2345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A9FD-8970-4DD4-90FB-43F6FFC40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DSV Biathlon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5B498F-12B8-4E43-86D2-E4D19A5843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2496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159AC-DEA2-4AB0-BAB5-1BE1EE269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06/01/2022 - 06/30/2022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BC5B6-BF04-45E2-9CAE-96FBE868A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3198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963</Words>
  <Application>Microsoft Office PowerPoint</Application>
  <PresentationFormat>On-screen Show (4:3)</PresentationFormat>
  <Paragraphs>477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DSV_Biathlon</vt:lpstr>
      <vt:lpstr>Facebook Fans or Followers Total | DSV Biathlon</vt:lpstr>
      <vt:lpstr>Facebook Own Posts | DSV Biathlon</vt:lpstr>
      <vt:lpstr>Facebook Interaction Rate By Post Type | DSV Biathlon</vt:lpstr>
      <vt:lpstr>Facebook Interaction Rate | DSV Biathlon</vt:lpstr>
      <vt:lpstr>Facebook Interactions Distribution | DSV Biathlon</vt:lpstr>
      <vt:lpstr>Facebook Fans Table | DSV Biathlon</vt:lpstr>
      <vt:lpstr>Facebook Reach | DSV Biathlon</vt:lpstr>
      <vt:lpstr>Facebook Impressions | DSV Biathlon</vt:lpstr>
      <vt:lpstr>Facebook Own Posts Table | DSV Biathlon - 1 of 4</vt:lpstr>
      <vt:lpstr>Facebook Own Posts Table | DSV Biathlon - 2 of 4</vt:lpstr>
      <vt:lpstr>Facebook Own Posts Table | DSV Biathlon - 3 of 4</vt:lpstr>
      <vt:lpstr>Facebook Own Posts Table | DSV Biathlon - 4 of 4</vt:lpstr>
      <vt:lpstr>Facebook Own Posts Table | DSV Biathlon - 1 of 8</vt:lpstr>
      <vt:lpstr>Facebook Own Posts Table | DSV Biathlon - 2 of 8</vt:lpstr>
      <vt:lpstr>Facebook Own Posts Table | DSV Biathlon - 3 of 8</vt:lpstr>
      <vt:lpstr>Facebook Own Posts Table | DSV Biathlon - 4 of 8</vt:lpstr>
      <vt:lpstr>Facebook Own Posts Table | DSV Biathlon - 5 of 8</vt:lpstr>
      <vt:lpstr>Facebook Own Posts Table | DSV Biathlon - 6 of 8</vt:lpstr>
      <vt:lpstr>Facebook Own Posts Table | DSV Biathlon - 7 of 8</vt:lpstr>
      <vt:lpstr>Facebook Own Posts Table | DSV Biathlon - 8 of 8</vt:lpstr>
      <vt:lpstr>Facebook Post Type Distribution | DSV Biathlon</vt:lpstr>
      <vt:lpstr>Facebook Engaged Users | DSV Biathlon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DSV_Biathlon</dc:title>
  <dc:creator>Administrator</dc:creator>
  <cp:lastModifiedBy>Administrator</cp:lastModifiedBy>
  <cp:revision>1</cp:revision>
  <dcterms:created xsi:type="dcterms:W3CDTF">2022-06-23T06:52:38Z</dcterms:created>
  <dcterms:modified xsi:type="dcterms:W3CDTF">2022-06-23T06:53:27Z</dcterms:modified>
</cp:coreProperties>
</file>