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113277</c:v>
                </c:pt>
                <c:pt idx="1">
                  <c:v>113274</c:v>
                </c:pt>
                <c:pt idx="2">
                  <c:v>113264</c:v>
                </c:pt>
                <c:pt idx="3">
                  <c:v>113253</c:v>
                </c:pt>
                <c:pt idx="4">
                  <c:v>113251</c:v>
                </c:pt>
                <c:pt idx="5">
                  <c:v>113251</c:v>
                </c:pt>
                <c:pt idx="6">
                  <c:v>113245</c:v>
                </c:pt>
                <c:pt idx="7">
                  <c:v>113245</c:v>
                </c:pt>
                <c:pt idx="8">
                  <c:v>113235</c:v>
                </c:pt>
                <c:pt idx="9">
                  <c:v>113236</c:v>
                </c:pt>
                <c:pt idx="10">
                  <c:v>113225</c:v>
                </c:pt>
                <c:pt idx="11">
                  <c:v>113224</c:v>
                </c:pt>
                <c:pt idx="12">
                  <c:v>113220</c:v>
                </c:pt>
                <c:pt idx="13">
                  <c:v>113213</c:v>
                </c:pt>
                <c:pt idx="14">
                  <c:v>113211</c:v>
                </c:pt>
                <c:pt idx="15">
                  <c:v>113209</c:v>
                </c:pt>
                <c:pt idx="16">
                  <c:v>113209</c:v>
                </c:pt>
                <c:pt idx="17">
                  <c:v>113204</c:v>
                </c:pt>
                <c:pt idx="18">
                  <c:v>113200</c:v>
                </c:pt>
                <c:pt idx="19">
                  <c:v>113194</c:v>
                </c:pt>
                <c:pt idx="20">
                  <c:v>113193</c:v>
                </c:pt>
                <c:pt idx="21">
                  <c:v>113193</c:v>
                </c:pt>
                <c:pt idx="22">
                  <c:v>113190</c:v>
                </c:pt>
                <c:pt idx="23">
                  <c:v>113186</c:v>
                </c:pt>
                <c:pt idx="24">
                  <c:v>113182</c:v>
                </c:pt>
                <c:pt idx="25">
                  <c:v>113177</c:v>
                </c:pt>
                <c:pt idx="26">
                  <c:v>113162</c:v>
                </c:pt>
                <c:pt idx="27">
                  <c:v>113160</c:v>
                </c:pt>
                <c:pt idx="28">
                  <c:v>113159</c:v>
                </c:pt>
                <c:pt idx="29">
                  <c:v>113164</c:v>
                </c:pt>
                <c:pt idx="30">
                  <c:v>113160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8A-4F1E-9057-03B0D3B94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298288"/>
        <c:axId val="333685952"/>
      </c:lineChart>
      <c:dateAx>
        <c:axId val="33329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85952"/>
        <c:crosses val="autoZero"/>
        <c:auto val="1"/>
        <c:lblOffset val="100"/>
        <c:baseTimeUnit val="days"/>
      </c:dateAx>
      <c:valAx>
        <c:axId val="33368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9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3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91-4270-B86E-8B9CA9B32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003504"/>
        <c:axId val="418998584"/>
      </c:lineChart>
      <c:dateAx>
        <c:axId val="419003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98584"/>
        <c:crosses val="autoZero"/>
        <c:auto val="1"/>
        <c:lblOffset val="100"/>
        <c:baseTimeUnit val="days"/>
      </c:dateAx>
      <c:valAx>
        <c:axId val="41899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0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0.40904169974910198</c:v>
                </c:pt>
                <c:pt idx="1">
                  <c:v>0.57213767550044503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1-4D6A-A4A2-D9045DB941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997272"/>
        <c:axId val="416283288"/>
      </c:barChart>
      <c:catAx>
        <c:axId val="41899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283288"/>
        <c:crosses val="autoZero"/>
        <c:auto val="1"/>
        <c:lblAlgn val="ctr"/>
        <c:lblOffset val="100"/>
        <c:noMultiLvlLbl val="0"/>
      </c:catAx>
      <c:valAx>
        <c:axId val="41628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9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0.27455307879055402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0.39559197513421901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0.29591025527780201</c:v>
                </c:pt>
                <c:pt idx="16">
                  <c:v>2.0210407299773001</c:v>
                </c:pt>
                <c:pt idx="17">
                  <c:v>0</c:v>
                </c:pt>
                <c:pt idx="18">
                  <c:v>0.30299818024416503</c:v>
                </c:pt>
                <c:pt idx="19">
                  <c:v>0.50354691378746796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0.47222320387320199</c:v>
                </c:pt>
                <c:pt idx="24">
                  <c:v>0.36253651870700199</c:v>
                </c:pt>
                <c:pt idx="25">
                  <c:v>0.82259076330414704</c:v>
                </c:pt>
                <c:pt idx="26">
                  <c:v>0.32341012114625001</c:v>
                </c:pt>
                <c:pt idx="27">
                  <c:v>0.32431668154222698</c:v>
                </c:pt>
                <c:pt idx="28">
                  <c:v>0</c:v>
                </c:pt>
                <c:pt idx="29">
                  <c:v>0.154646918991525</c:v>
                </c:pt>
                <c:pt idx="30">
                  <c:v>1.47576041427334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F0-416A-B3CD-7FCFE73099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148096"/>
        <c:axId val="426150064"/>
      </c:lineChart>
      <c:dateAx>
        <c:axId val="426148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50064"/>
        <c:crosses val="autoZero"/>
        <c:auto val="1"/>
        <c:lblOffset val="100"/>
        <c:baseTimeUnit val="days"/>
      </c:dateAx>
      <c:valAx>
        <c:axId val="42615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8B-4528-B17E-BDEAEB8065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8B-4528-B17E-BDEAEB8065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8B-4528-B17E-BDEAEB8065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8B-4528-B17E-BDEAEB8065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8B-4528-B17E-BDEAEB80652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D8B-4528-B17E-BDEAEB80652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8B-4528-B17E-BDEAEB80652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D8B-4528-B17E-BDEAEB806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140552"/>
        <c:axId val="426149080"/>
      </c:barChart>
      <c:catAx>
        <c:axId val="42614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9080"/>
        <c:crosses val="autoZero"/>
        <c:auto val="1"/>
        <c:lblAlgn val="ctr"/>
        <c:lblOffset val="100"/>
        <c:noMultiLvlLbl val="0"/>
      </c:catAx>
      <c:valAx>
        <c:axId val="42614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56927</c:v>
                </c:pt>
                <c:pt idx="1">
                  <c:v>68291</c:v>
                </c:pt>
                <c:pt idx="2">
                  <c:v>124655</c:v>
                </c:pt>
                <c:pt idx="3">
                  <c:v>160517</c:v>
                </c:pt>
                <c:pt idx="4">
                  <c:v>123472</c:v>
                </c:pt>
                <c:pt idx="5">
                  <c:v>105767</c:v>
                </c:pt>
                <c:pt idx="6">
                  <c:v>143631</c:v>
                </c:pt>
                <c:pt idx="7">
                  <c:v>151519</c:v>
                </c:pt>
                <c:pt idx="8">
                  <c:v>109164</c:v>
                </c:pt>
                <c:pt idx="9">
                  <c:v>90644</c:v>
                </c:pt>
                <c:pt idx="10">
                  <c:v>847</c:v>
                </c:pt>
                <c:pt idx="11">
                  <c:v>740</c:v>
                </c:pt>
                <c:pt idx="12">
                  <c:v>709</c:v>
                </c:pt>
                <c:pt idx="13">
                  <c:v>3094</c:v>
                </c:pt>
                <c:pt idx="14">
                  <c:v>1081</c:v>
                </c:pt>
                <c:pt idx="15">
                  <c:v>27537</c:v>
                </c:pt>
                <c:pt idx="16">
                  <c:v>32874</c:v>
                </c:pt>
                <c:pt idx="17">
                  <c:v>7729</c:v>
                </c:pt>
                <c:pt idx="18">
                  <c:v>26411</c:v>
                </c:pt>
                <c:pt idx="19">
                  <c:v>42532</c:v>
                </c:pt>
                <c:pt idx="20">
                  <c:v>11499</c:v>
                </c:pt>
                <c:pt idx="21">
                  <c:v>8833</c:v>
                </c:pt>
                <c:pt idx="22">
                  <c:v>3488</c:v>
                </c:pt>
                <c:pt idx="23">
                  <c:v>45669</c:v>
                </c:pt>
                <c:pt idx="24">
                  <c:v>38368</c:v>
                </c:pt>
                <c:pt idx="25">
                  <c:v>46062</c:v>
                </c:pt>
                <c:pt idx="26">
                  <c:v>57490</c:v>
                </c:pt>
                <c:pt idx="27">
                  <c:v>277349</c:v>
                </c:pt>
                <c:pt idx="28">
                  <c:v>415822</c:v>
                </c:pt>
                <c:pt idx="29">
                  <c:v>359792</c:v>
                </c:pt>
                <c:pt idx="30">
                  <c:v>352343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10-435D-89F7-E871F7BF4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123168"/>
        <c:axId val="426126120"/>
      </c:lineChart>
      <c:dateAx>
        <c:axId val="42612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26120"/>
        <c:crosses val="autoZero"/>
        <c:auto val="1"/>
        <c:lblOffset val="100"/>
        <c:baseTimeUnit val="days"/>
      </c:dateAx>
      <c:valAx>
        <c:axId val="42612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2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59072</c:v>
                </c:pt>
                <c:pt idx="1">
                  <c:v>72414</c:v>
                </c:pt>
                <c:pt idx="2">
                  <c:v>126792</c:v>
                </c:pt>
                <c:pt idx="3">
                  <c:v>161617</c:v>
                </c:pt>
                <c:pt idx="4">
                  <c:v>130323</c:v>
                </c:pt>
                <c:pt idx="5">
                  <c:v>110818</c:v>
                </c:pt>
                <c:pt idx="6">
                  <c:v>145992</c:v>
                </c:pt>
                <c:pt idx="7">
                  <c:v>145703</c:v>
                </c:pt>
                <c:pt idx="8">
                  <c:v>110676</c:v>
                </c:pt>
                <c:pt idx="9">
                  <c:v>89871</c:v>
                </c:pt>
                <c:pt idx="10">
                  <c:v>1167</c:v>
                </c:pt>
                <c:pt idx="11">
                  <c:v>1103</c:v>
                </c:pt>
                <c:pt idx="12">
                  <c:v>1176</c:v>
                </c:pt>
                <c:pt idx="13">
                  <c:v>3446</c:v>
                </c:pt>
                <c:pt idx="14">
                  <c:v>1531</c:v>
                </c:pt>
                <c:pt idx="15">
                  <c:v>35424</c:v>
                </c:pt>
                <c:pt idx="16">
                  <c:v>63816</c:v>
                </c:pt>
                <c:pt idx="17">
                  <c:v>18022</c:v>
                </c:pt>
                <c:pt idx="18">
                  <c:v>34101</c:v>
                </c:pt>
                <c:pt idx="19">
                  <c:v>51463</c:v>
                </c:pt>
                <c:pt idx="20">
                  <c:v>13477</c:v>
                </c:pt>
                <c:pt idx="21">
                  <c:v>16342</c:v>
                </c:pt>
                <c:pt idx="22">
                  <c:v>4325</c:v>
                </c:pt>
                <c:pt idx="23">
                  <c:v>94374</c:v>
                </c:pt>
                <c:pt idx="24">
                  <c:v>101481</c:v>
                </c:pt>
                <c:pt idx="25">
                  <c:v>96405</c:v>
                </c:pt>
                <c:pt idx="26">
                  <c:v>107802</c:v>
                </c:pt>
                <c:pt idx="27">
                  <c:v>343810</c:v>
                </c:pt>
                <c:pt idx="28">
                  <c:v>471300</c:v>
                </c:pt>
                <c:pt idx="29">
                  <c:v>394156</c:v>
                </c:pt>
                <c:pt idx="30">
                  <c:v>369172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27-41D7-925D-6E289D258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121528"/>
        <c:axId val="426121856"/>
      </c:lineChart>
      <c:dateAx>
        <c:axId val="426121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21856"/>
        <c:crosses val="autoZero"/>
        <c:auto val="1"/>
        <c:lblOffset val="100"/>
        <c:baseTimeUnit val="days"/>
      </c:dateAx>
      <c:valAx>
        <c:axId val="42612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2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7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57-4E83-9F1F-A9F29E42D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350</c:v>
                </c:pt>
                <c:pt idx="1">
                  <c:v>581</c:v>
                </c:pt>
                <c:pt idx="2">
                  <c:v>473</c:v>
                </c:pt>
                <c:pt idx="3">
                  <c:v>336</c:v>
                </c:pt>
                <c:pt idx="4">
                  <c:v>385</c:v>
                </c:pt>
                <c:pt idx="5">
                  <c:v>214</c:v>
                </c:pt>
                <c:pt idx="6">
                  <c:v>716</c:v>
                </c:pt>
                <c:pt idx="7">
                  <c:v>335</c:v>
                </c:pt>
                <c:pt idx="8">
                  <c:v>240</c:v>
                </c:pt>
                <c:pt idx="9">
                  <c:v>187</c:v>
                </c:pt>
                <c:pt idx="10">
                  <c:v>18</c:v>
                </c:pt>
                <c:pt idx="11">
                  <c:v>21</c:v>
                </c:pt>
                <c:pt idx="12">
                  <c:v>24</c:v>
                </c:pt>
                <c:pt idx="13">
                  <c:v>98</c:v>
                </c:pt>
                <c:pt idx="14">
                  <c:v>50</c:v>
                </c:pt>
                <c:pt idx="15">
                  <c:v>1698</c:v>
                </c:pt>
                <c:pt idx="16">
                  <c:v>6449</c:v>
                </c:pt>
                <c:pt idx="17">
                  <c:v>4082</c:v>
                </c:pt>
                <c:pt idx="18">
                  <c:v>995</c:v>
                </c:pt>
                <c:pt idx="19">
                  <c:v>2715</c:v>
                </c:pt>
                <c:pt idx="20">
                  <c:v>511</c:v>
                </c:pt>
                <c:pt idx="21">
                  <c:v>531</c:v>
                </c:pt>
                <c:pt idx="22">
                  <c:v>148</c:v>
                </c:pt>
                <c:pt idx="23">
                  <c:v>3225</c:v>
                </c:pt>
                <c:pt idx="24">
                  <c:v>4053</c:v>
                </c:pt>
                <c:pt idx="25">
                  <c:v>5256</c:v>
                </c:pt>
                <c:pt idx="26">
                  <c:v>4588</c:v>
                </c:pt>
                <c:pt idx="27">
                  <c:v>4523</c:v>
                </c:pt>
                <c:pt idx="28">
                  <c:v>3423</c:v>
                </c:pt>
                <c:pt idx="29">
                  <c:v>2219</c:v>
                </c:pt>
                <c:pt idx="30">
                  <c:v>4425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0C-48A2-95EB-864C74961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4657368"/>
        <c:axId val="594657696"/>
      </c:lineChart>
      <c:dateAx>
        <c:axId val="594657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657696"/>
        <c:crosses val="autoZero"/>
        <c:auto val="1"/>
        <c:lblOffset val="100"/>
        <c:baseTimeUnit val="days"/>
      </c:dateAx>
      <c:valAx>
        <c:axId val="59465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65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42833-8F13-4603-B3FC-7415A8A42B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DSV_Biathlon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2FFD7D-7189-4DB6-968D-D1DED07AD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4157846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1849D-719C-4B42-918C-22F6F3083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79A5F1-2C08-46D5-99BF-CACE45EF46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0060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C7A63-79FC-462C-8F27-5D2F5D87B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0D9BE-6A2E-4E4B-93AF-6F5D07A74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71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1D448-EAE8-4124-81E6-8DA2264C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E603DA-EDFF-4E00-8783-E5B323D1CF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6066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A882C-0DAD-4A9A-9A04-368B0C188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91036-7238-4E83-B331-84BA1CBA1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600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45996-9F39-48C1-8E0C-A4F318A6C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1826C9-48AA-422D-BF25-7941270A02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0784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D30B4-FC3B-47B5-B550-854C41A43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40369-7C7D-41B4-9784-9762BBC88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0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D0169-CB33-4C4B-B9EC-AFBA83090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9B8DD4-2E56-4619-BD08-F12CF9DB78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64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C7E50-7DC5-4496-B582-44D81B4B5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B8D4B-A14A-4618-A270-944FF19AE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415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33BEC-1859-4844-9C22-BA5CE39B9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FAB8B-03EC-45FB-A904-CB39E79B3B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5297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B80D4-D576-49BD-805A-B6E7977F0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2D68C-90F4-4B3E-BF85-8EE34BD2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136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8E6A-7D05-4BE0-AF08-0AC27AE3D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DSV Biathlon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896AB-2512-4DA2-BDE5-E7E6CCE08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780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93073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6160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959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45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203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395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66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320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45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 Biathlon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51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C4962-BAFD-494E-90EE-898A4627A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13122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05FCB-3A8E-44A7-9700-A071B919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108643-E2E3-4CF2-843E-EA130124BA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8453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AC403-4BAF-4AEA-B085-F3F435B8D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E93B0-DA4D-4695-B04A-66498F97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05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899AD-0F8A-4367-9974-9A3C13433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A45CA4-5211-489E-9E53-A36D32B1B7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722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3E3DD-D8B5-4263-B9C4-8B8414467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70911-7418-4ADD-AB20-A1EED891E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81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DDCCE-7F56-4C82-BF5A-614B47B22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B998CC-FE13-4017-AA45-BA258668B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456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92020302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66420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514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56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715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558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239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7217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873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535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152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8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- 2022-05-31 11:02:33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an honor! 🤩 Unserer Bronze-Medaillengewinnerinnen aus Peking wurden gestern von Bundespräsident Frank-Walter Steinmeier mit dem Silbernen Lorbeerblatt ausgezeichnet. So können sich unsere Damen auch sehen lassen, oder? 👩‍✈️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18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- 2022-05-30 13:30:15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Ticket time! ⏰ Vom 25.-28. August findet in Ruhpolding die Biathlon-Sommer-WM statt. Noch bis morgen könnt ihr euch Early Bird Tickets zum Sonderpreis sichern. 😉 Schnell zuschlagen! 🎟 #SkiDeutschland
Hier geht's lang: ➡️ https://bit.ly/3a7dlnO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62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A093C-B465-476C-AF8E-E49BFFC417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370077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5B267-CA7A-4377-9CAD-1EC17216D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ABA1E-2931-4F99-B3A6-4F657F37BC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379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95908567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280122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5464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7494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3974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349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6271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322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698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762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195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- 2022-05-30 10:09:04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back, moving forward! 🎯💪 Was für eine Saison für unsere Perspektivathleten - kleine und große Meilensteine auf dem Weg in den Weltcup oder sogar ganz bis hin nach Peking geben unserem #DKBKaderMitPerspektive Rückenwind zum Sommerstart. Die Highlights für euch zusammengefasst gibt es hier: ➡️ https://bit.ly/3M4huWR #SkiDeutschland #daskannbank DKB - Deutsche Kreditbank 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4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- 2022-05-28 12:52:24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Schießstand-Vormittage so aussehen… 🤩☀️ Erkennt ihr, wer hier am Trainieren ist? 🎯 #SkiDeutschland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801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E2DE1-D4E7-48E4-8AB6-25214D53D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884683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524A2-C26A-4429-85B5-02AC4A7BA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D2752-68E0-4FBF-AC21-319618520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716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20187739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42992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126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22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652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850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647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1016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914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096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355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31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- 2022-05-28 07:52:06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journey! 📈 Nach einer Saison im #DKBKaderMitPerspektive hat sich Vanessa Voigt im vergangenen Winter fest im Weltcup-Team etabliert. Im #Perspektivwechsel schauen wir gemeinsam auf ihren Weg zurück. Schaut rein: ➡️ https://bit.ly/3MU8Ewo! 🤳 #SkiDeutschland #geldverbesserer #daskannbank DKB - Deutsche Kreditbank 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5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- 2022-05-27 15:24:03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Putting the work in! 💪 Auch Nachmittage im Kraftraum gehören zum Trainingsprogramm unserer Damen. 🏋️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83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C05F2-4856-40EC-BCF6-8DF449BA7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680161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62A5B-1051-4BF7-8E34-CB0BE6B71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3C618-2AC5-4F5C-9606-1E969EECB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137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428826908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7323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142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741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714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314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1405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208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028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04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27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17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- 2022-05-27 08:18:00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Another morning's hard work! 💪 Intensives Lauf- und Schießtraining heute Morgen in der Chiemgau Arena. ⛰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51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- 2022-05-26 10:32:00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Made it to the top! ⛰ 880 Höhenmeter und 18 nasse Strümpfe später ➡️ 9 glückliche Gesichter. Worth it! 😉💪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44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- 2022-05-25 16:11:00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Ending the day right! 💪 Eine Doppelstockeinheit mit Technikanalyse beendet unseren nächsten Lehrgangstag in Ruhpolding. ⛰ #SkiDeutschland 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13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12DB6-F03A-42F7-9684-2FF289C28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641930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7E804-E362-4C8E-BA1D-CB18EB1C3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BE78D5-BD29-4037-B626-CB28D9002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6922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64339425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934271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509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76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502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900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130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871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473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916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721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82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- 2022-05-25 10:36:03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Anytime, anywhere! 💪🌳 #BackToTheRoots beim Krafttraining unserer Herren auf Mallorca. 👀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89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- 2022-05-25 05:41:04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Queen of the day! 👸 Hoch sollst du leben, Anna Weidel! 🎊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00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- 2022-05-24 14:49:02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Coaches in action! 🎯 Der erste Lehrgang mit unserem neuen Trainerduo - spannende Tage. 🤩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594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7F43D-74FB-4DE9-A51B-958FE43B3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519225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78628-D6EE-47FE-97D6-9C5FF9B9F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AF52B-FC21-43C3-B3BE-084D0A96E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449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55777737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818581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689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929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1026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806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511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425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861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637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12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04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- 2022-05-24 07:05:38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back! 🥳 Unsere Damen absolvieren diese Woche in Ruhpolding ihren ersten gemeinsamen Lehrgang des Sommers. 🙌 #SkiDeutschland 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11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- 2022-05-20 09:58:01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Bereit für warmes Wetter! ☀️ In dieser Woche wurden unsere Teams bei der DSV Sommereinkleidung für die anstehende Saisonvorbereitung ausgestattet. Vielen Dank an adidas, adidas TERREX und die TQ-Group für eure Unterstützung! 🤝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048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AEAFD-FA3A-489A-B21E-3B2D05047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673928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17294-BAED-4970-BA12-56F324895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3F984D-5D6C-47D3-9ACF-C31A131F22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551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23126215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10372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467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996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545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14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6303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42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616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940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042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25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- 2022-05-19 14:35:46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Current location: 📍 Mallorca! 🚴‍♂️ Unsere Herren sind zum Auftakt-Radlehrgang auf die Balearen gereist. Da kam das neue Dress von der Einkleidung gerade noch pünktlich. 😉 Wie gefällt es euch? ☀️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33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- 2022-05-17 05:57:00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Flowers for the birthday king! 💐👑 Lass es krachen, Erik Lesser! 🥳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01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- 2022-05-16 10:03:00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months ago… 💭🥉 Ein Vierteljahr ist es nun schon wieder her, dass sich diese vier Damen ihre olympische Bronze-Medaille erarbeitet haben. Nein, wir haben keine Tränen in den Augen, wir schneiden nur in Gedanken Zwiebeln (immer noch 🥲)!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72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CEC14-C06D-4274-B59C-036A1048B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724900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FC3B5-7508-4F3D-8830-0D6732B6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99F469-4918-4831-8EBE-7F42D4E1F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29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1045566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87274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4706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466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195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895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243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3378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410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757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002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61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- 2022-05-07 09:42:01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Golden memories! 🥇💭 Heute vor 3️⃣ Monaten ist Denise Herrmann in Peking Olympia-Siegerin geworden. Da kriegen wir immer noch ein bisschen Gänsehaut… 🤩 #SkiDeutschland
📷: Team 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78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- 2022-05-02 16:06:01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Lots to celebrate! 🎉 Im #DKBKaderMitPerspektive hat sich Lucas Fratzscher in dieser Saison Schritt für Schritt in Richtung Weltspitze vorgearbeitet. Mit 3 EM-Medaillen in der Tasche fällt sein Saisonfazit eindeutig positiv aus - schaut selbst rein: ➡️ https://bit.ly/3vy58BA! 🤳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431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37193-629F-4635-A112-6608F2FB7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830850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B0454-EC89-40F5-B5AA-325A43A2B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1EC04-56BE-4476-BAEE-CFF1EDEBC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628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36053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7862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078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7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238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400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637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11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413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96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816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570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632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29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909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67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946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043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066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08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- 2022-05-31 11:02:33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an honor! 🤩 Unserer Bronze-Medaillengewinnerinnen aus Peking wurden gestern von Bundespräsident Frank-Walter Steinmeier mit dem Silbernen Lorbeerblatt ausgezeichnet. So können sich unsere Damen auch sehen lassen, oder? 👩‍✈️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42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D88D0-551C-4A92-9A37-5ED7EDCB6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645125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53D3-A161-47DB-B1CB-FD118C6EF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DD5FB-FBA7-4966-91AD-A9E4F2842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3658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04760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732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899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513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196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296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479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12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941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140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396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663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57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854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250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687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972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51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102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9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- 2022-05-30 13:30:15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Ticket time! ⏰ Vom 25.-28. August findet in Ruhpolding die Biathlon-Sommer-WM statt. Noch bis morgen könnt ihr euch Early Bird Tickets zum Sonderpreis sichern. 😉 Schnell zuschlagen! 🎟 #SkiDeutschland
Hier geht's lang: ➡️ https://bit.ly/3a7dlnO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941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9687A-0DE6-4B62-A037-E3BC04CDE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133373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8CAA1-2AB4-4E05-8DB7-64AD5CB68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780A1B-9D2E-4DB0-9367-3CF973B71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236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04203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044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46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7241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968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32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04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487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634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794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311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445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21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294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004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48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967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05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57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01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- 2022-05-30 10:09:04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back, moving forward! 🎯💪 Was für eine Saison für unsere Perspektivathleten - kleine und große Meilensteine auf dem Weg in den Weltcup oder sogar ganz bis hin nach Peking geben unserem #DKBKaderMitPerspektive Rückenwind zum Sommerstart. Die Highlights für euch zusammengefasst gibt es hier: ➡️ https://bit.ly/3M4huWR #SkiDeutschland #daskannbank DKB - Deutsche Kreditbank 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328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4E463-458B-4534-83B4-94D66209F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915391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64FAD-FF96-4E17-87BD-4823952B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88285-D3B0-407A-9CDD-639E65DF7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956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842318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328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009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567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832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163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31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451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57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547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419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201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641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590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826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377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341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750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863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25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- 2022-05-28 12:52:24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Schießstand-Vormittage so aussehen… 🤩☀️ Erkennt ihr, wer hier am Trainieren ist? 🎯 #SkiDeutschland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00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45B29-68D9-4976-B1BD-9576C985D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479608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47316-05CB-4082-A068-C6F0E25A9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770C3-3CF3-4579-8C60-4371935B98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831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37425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8760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347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26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678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041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4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696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906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02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572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463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439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916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09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754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472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72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343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68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- 2022-05-28 07:52:06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journey! 📈 Nach einer Saison im #DKBKaderMitPerspektive hat sich Vanessa Voigt im vergangenen Winter fest im Weltcup-Team etabliert. Im #Perspektivwechsel schauen wir gemeinsam auf ihren Weg zurück. Schaut rein: ➡️ https://bit.ly/3MU8Ewo! 🤳 #SkiDeutschland #geldverbesserer #daskannbank DKB - Deutsche Kreditbank 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244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74C7A-08C7-4043-8DBA-06D4ADF9C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864037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81A6-3E71-4D62-8901-405188BAE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D880F-7F85-47D2-A531-8C897C888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060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79112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90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848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701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006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869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238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424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442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372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214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608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122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414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223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962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81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72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308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1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- 2022-05-27 15:24:03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Putting the work in! 💪 Auch Nachmittage im Kraftraum gehören zum Trainingsprogramm unserer Damen. 🏋️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649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6F792-3FCE-4665-91B6-0633E35D2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495414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A6A5A-36AA-4224-A902-120029C9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4BC595-0269-4D8F-AABF-8802DA3A6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52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07733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7281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404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096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466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695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331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429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925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868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233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552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261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51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59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054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233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12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6473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13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- 2022-05-27 08:18:00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Another morning's hard work! 💪 Intensives Lauf- und Schießtraining heute Morgen in der Chiemgau Arena. ⛰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384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50C52-AB13-44A5-A234-804F6527B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64852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05687-418E-4AE6-9ACD-444640C46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EFACF-C49B-4C22-A494-E847052FB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143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87863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682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119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088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604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24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40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623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429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085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8374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019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176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52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70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2237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059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023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040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77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- 2022-05-26 10:32:00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Made it to the top! ⛰ 880 Höhenmeter und 18 nasse Strümpfe später ➡️ 9 glückliche Gesichter. Worth it! 😉💪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784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4CB04-46B1-4209-9302-C41046C32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3509844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6A736-F83F-4F86-850C-F79EA1A37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FF3E30-CC34-45C0-BC52-2FBF7D6935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790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514593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27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275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077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005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392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36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990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863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838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040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335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7511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491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3507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820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04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316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73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88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- 2022-05-25 16:11:00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Ending the day right! 💪 Eine Doppelstockeinheit mit Technikanalyse beendet unseren nächsten Lehrgangstag in Ruhpolding. ⛰ #SkiDeutschland 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01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67C3D-DFBC-4855-9CA4-521CCA9FD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146875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44A34-4979-4D78-9422-7969B5C6E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8E797-E15C-4087-BF60-AAB9340A0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062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114445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758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6008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424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948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498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756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746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975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120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171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105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652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470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623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900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797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8720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318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05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- 2022-05-25 10:36:03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Anytime, anywhere! 💪🌳 #BackToTheRoots beim Krafttraining unserer Herren auf Mallorca. 👀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17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- 2022-05-25 05:41:04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Queen of the day! 👸 Hoch sollst du leben, Anna Weidel! 🎊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670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CF757-88E0-4CA5-934D-D39F4A1A3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2895831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A97F-D9DB-4122-94AA-A9C6DD244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006850-1C20-4628-B8EE-E0A346CF5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692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80594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18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789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387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071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352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37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948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547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933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793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216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632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164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526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88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695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47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083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- 2022-05-24 14:49:02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Coaches in action! 🎯 Der erste Lehrgang mit unserem neuen Trainerduo - spannende Tage. 🤩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670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E6963-5EE1-469F-B8E1-59A08728E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9376967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C59FE-365D-4584-8E68-13833AB75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8B95F0-41AE-47E7-9F6D-575ED2CA97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378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83239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42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488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90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484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054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71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017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697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1833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317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669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315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436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979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10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408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307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613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1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- 2022-05-24 07:05:38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back! 🥳 Unsere Damen absolvieren diese Woche in Ruhpolding ihren ersten gemeinsamen Lehrgang des Sommers. 🙌 #SkiDeutschland 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804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A25B6-74CE-4297-8EAC-EC8522366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338956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FBB0F-C839-4EFF-9BF0-B9E43117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38AD1-21EB-4079-A490-54C0492042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223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85482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29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411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028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492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81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71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662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303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896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921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604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276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6653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28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653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50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0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195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03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- 2022-05-20 09:58:01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Bereit für warmes Wetter! ☀️ In dieser Woche wurden unsere Teams bei der DSV Sommereinkleidung für die anstehende Saisonvorbereitung ausgestattet. Vielen Dank an adidas, adidas TERREX und die TQ-Group für eure Unterstützung! 🤝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06/19/2022 06:11:44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027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30928-78FD-4907-85F6-1B3491CE7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461127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78647-AB71-4C4D-8387-B9085927E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591C27-D51D-40A8-9326-D04AC0776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104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37453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541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855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887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064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946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476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54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04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827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529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536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917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893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516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493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606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832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94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27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- 2022-05-19 14:35:46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Current location: 📍 Mallorca! 🚴‍♂️ Unsere Herren sind zum Auftakt-Radlehrgang auf die Balearen gereist. Da kam das neue Dress von der Einkleidung gerade noch pünktlich. 😉 Wie gefällt es euch? ☀️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06/18/2022 12:12:10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03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BA73A-49B7-4541-B955-10ECB0BDF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686219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0968-69F3-4C37-9006-4F4BC2852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B3F55-4BAB-4B08-A4AD-5165EDC04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4315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98830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972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871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176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663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572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770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309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114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471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634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130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914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934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230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918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728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89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019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49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- 2022-05-17 05:57:00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Flowers for the birthday king! 💐👑 Lass es krachen, Erik Lesser! 🥳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06/16/2022 00:12:51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744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FB410-9DB1-4B6E-9F7C-C1E630E79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6293414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C674-150D-499B-AC91-BF4F92FFA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57596-19A7-49A3-866F-67F1263E6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7397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84096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254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110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349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00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863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60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4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172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620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714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101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62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772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632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38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007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863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35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74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- 2022-05-16 10:03:00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months ago… 💭🥉 Ein Vierteljahr ist es nun schon wieder her, dass sich diese vier Damen ihre olympische Bronze-Medaille erarbeitet haben. Nein, wir haben keine Tränen in den Augen, wir schneiden nur in Gedanken Zwiebeln (immer noch 🥲)!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06:12:11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216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919C3-A22C-4453-A495-A7121088A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674733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2B946-E6C6-4FE7-914F-EFC31F93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49FFF7-E0C1-4E96-B0D8-054DF7C7E4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3102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97121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39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290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40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281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90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996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51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969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89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755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774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543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560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465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275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75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850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44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20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- 2022-05-07 09:42:01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Golden memories! 🥇💭 Heute vor 3️⃣ Monaten ist Denise Herrmann in Peking Olympia-Siegerin geworden. Da kriegen wir immer noch ein bisschen Gänsehaut… 🤩 #SkiDeutschland
📷: Team 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06/06/2022 06:12:27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10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B1FBB-697F-4E23-8958-E98D97F9D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968485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BE325-5860-4171-8148-383F055FD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12DEFE-E963-4C4C-9A26-97D3DDCDD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9249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86505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277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274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51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153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916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100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654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526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778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434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931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90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61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96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174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915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219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53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81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- 2022-05-02 16:06:01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Lots to celebrate! 🎉 Im #DKBKaderMitPerspektive hat sich Lucas Fratzscher in dieser Saison Schritt für Schritt in Richtung Weltspitze vorgearbeitet. Mit 3 EM-Medaillen in der Tasche fällt sein Saisonfazit eindeutig positiv aus - schaut selbst rein: ➡️ https://bit.ly/3vy58BA! 🤳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06/01/2022 12:11:24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35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93B16-FDE8-4BBB-9CE0-18853E518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8431412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032B3-31B4-4669-B76A-D13A6867B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C48FD7-48FE-4487-A210-C0CF71095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0697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86623-BBD0-43EF-A6DC-61E926F77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3F27B-F431-4F50-ABBA-553D9B39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6445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6E050-5AAB-4669-AD03-0545FD2F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CDD2E5-FF58-45C8-878E-C9DBC091E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8249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1E3E4-F8ED-4A00-906E-BCE2C76FA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0870F-1D25-4FE1-9AE7-9A092BE2A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241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2083</Words>
  <Application>Microsoft Office PowerPoint</Application>
  <PresentationFormat>On-screen Show (4:3)</PresentationFormat>
  <Paragraphs>1099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quintly_template</vt:lpstr>
      <vt:lpstr>DSV_Biathlon</vt:lpstr>
      <vt:lpstr>Facebook Fans or Followers Total | DSV Biathlon</vt:lpstr>
      <vt:lpstr>Facebook Own Posts | DSV Biathlon</vt:lpstr>
      <vt:lpstr>Facebook Interaction Rate By Post Type | DSV Biathlon</vt:lpstr>
      <vt:lpstr>Facebook Interaction Rate | DSV Biathlon</vt:lpstr>
      <vt:lpstr>Facebook Interactions Distribution | DSV Biathlon</vt:lpstr>
      <vt:lpstr>Facebook Fans Table | DSV Biathlon</vt:lpstr>
      <vt:lpstr>Facebook Reach | DSV Biathlon</vt:lpstr>
      <vt:lpstr>Facebook Impressions | DSV Biathlon</vt:lpstr>
      <vt:lpstr>Facebook Own Posts Table | DSV Biathlon - 1 of 8</vt:lpstr>
      <vt:lpstr>Facebook Own Posts Table | DSV Biathlon - 2 of 8</vt:lpstr>
      <vt:lpstr>Facebook Own Posts Table | DSV Biathlon - 3 of 8</vt:lpstr>
      <vt:lpstr>Facebook Own Posts Table | DSV Biathlon - 4 of 8</vt:lpstr>
      <vt:lpstr>Facebook Own Posts Table | DSV Biathlon - 5 of 8</vt:lpstr>
      <vt:lpstr>Facebook Own Posts Table | DSV Biathlon - 6 of 8</vt:lpstr>
      <vt:lpstr>Facebook Own Posts Table | DSV Biathlon - 7 of 8</vt:lpstr>
      <vt:lpstr>Facebook Own Posts Table | DSV Biathlon - 8 of 8</vt:lpstr>
      <vt:lpstr>Facebook Own Posts Table | DSV Biathlon - 1 of 18</vt:lpstr>
      <vt:lpstr>Facebook Own Posts Table | DSV Biathlon - 2 of 18</vt:lpstr>
      <vt:lpstr>Facebook Own Posts Table | DSV Biathlon - 3 of 18</vt:lpstr>
      <vt:lpstr>Facebook Own Posts Table | DSV Biathlon - 4 of 18</vt:lpstr>
      <vt:lpstr>Facebook Own Posts Table | DSV Biathlon - 5 of 18</vt:lpstr>
      <vt:lpstr>Facebook Own Posts Table | DSV Biathlon - 6 of 18</vt:lpstr>
      <vt:lpstr>Facebook Own Posts Table | DSV Biathlon - 7 of 18</vt:lpstr>
      <vt:lpstr>Facebook Own Posts Table | DSV Biathlon - 8 of 18</vt:lpstr>
      <vt:lpstr>Facebook Own Posts Table | DSV Biathlon - 9 of 18</vt:lpstr>
      <vt:lpstr>Facebook Own Posts Table | DSV Biathlon - 10 of 18</vt:lpstr>
      <vt:lpstr>Facebook Own Posts Table | DSV Biathlon - 11 of 18</vt:lpstr>
      <vt:lpstr>Facebook Own Posts Table | DSV Biathlon - 12 of 18</vt:lpstr>
      <vt:lpstr>Facebook Own Posts Table | DSV Biathlon - 13 of 18</vt:lpstr>
      <vt:lpstr>Facebook Own Posts Table | DSV Biathlon - 14 of 18</vt:lpstr>
      <vt:lpstr>Facebook Own Posts Table | DSV Biathlon - 15 of 18</vt:lpstr>
      <vt:lpstr>Facebook Own Posts Table | DSV Biathlon - 16 of 18</vt:lpstr>
      <vt:lpstr>Facebook Own Posts Table | DSV Biathlon - 17 of 18</vt:lpstr>
      <vt:lpstr>Facebook Own Posts Table | DSV Biathlon - 18 of 18</vt:lpstr>
      <vt:lpstr>Facebook Post Type Distribution | DSV Biathlon</vt:lpstr>
      <vt:lpstr>Facebook Engaged Users | DSV Biathlon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DSV_Biathlon</dc:title>
  <dc:creator>Administrator</dc:creator>
  <cp:lastModifiedBy>Administrator</cp:lastModifiedBy>
  <cp:revision>1</cp:revision>
  <dcterms:created xsi:type="dcterms:W3CDTF">2022-06-23T06:35:56Z</dcterms:created>
  <dcterms:modified xsi:type="dcterms:W3CDTF">2022-06-23T06:38:18Z</dcterms:modified>
</cp:coreProperties>
</file>