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C1AA-A37B-4358-B551-0FD7EBBDE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5D6A04-D3C0-40B3-9042-E82015F834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791573"/>
              </p:ext>
            </p:extLst>
          </p:nvPr>
        </p:nvGraphicFramePr>
        <p:xfrm>
          <a:off x="457200" y="1731963"/>
          <a:ext cx="6583681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363681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2579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5319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7877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9586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5956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9278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8777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223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2325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4807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1184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7770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8418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3569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543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3079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4378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7123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8182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447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1610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08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- 2022-05-19 16:28:42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least you have a few months to practice before Oktoberfest, King. 😅🍺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4347702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94664918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94664918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88802013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88802013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095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1AE60-5BAC-4627-A287-F2C763777F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06216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18E12-325A-4DD3-9163-D7A605CA7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69D951-E1C0-4161-ADB4-4509D6C025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798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214523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7548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0892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9536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8953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5287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585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798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6966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6001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1936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0016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1221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4091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6642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5644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8910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5036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8667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1638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3763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8419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999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- 2022-05-17 16:20:41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toast to the fans 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25805562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25805562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25084370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25084370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061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7DE00-D581-4064-B657-E2DDDC1DB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613927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5046E-D6AF-4B4E-81D5-1011EFE6B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72294A-C768-4CD3-9B3C-9A4EA4FDB4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782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4238946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8072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8144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0501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9296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1232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5601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9764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1919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0001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1756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7537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67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644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0808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7793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8547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4635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3129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869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7242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8204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246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- 2022-05-19 11:35:26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Keep practicing, King 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20588408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20588408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37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D72B9-D78E-4414-B501-AF0CBAAE8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289311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3ECF9-E699-4715-A5EC-7548DFCB7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32DDFF-4CFF-4682-AF6E-4666CBB10A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789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702077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2688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8187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8488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346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0941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432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0433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7679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7293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8245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6268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2432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883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6261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836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9682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1120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681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981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590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1937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66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- 2022-05-17 22:26:09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is what Mia San Mia is all about. ❤️🤍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18549577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18549577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996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BB9CB-7C8B-4113-BF13-9089A2A9E2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728155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BAC40-6330-4288-B221-E209E7D2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04B811-5352-43B1-9DC2-507EED15B9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1873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528553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6660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107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224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8382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3885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934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8884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9435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1974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7254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848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3010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2957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8657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6244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4477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1206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2340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452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4532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5214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168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- 2022-05-19 12:27:21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¡Por suerte, todavía hay tiempo antes del Oktoberfest, Kingsley Coman! 😂🍻 
#MiaSanMeister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8083771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11419281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11610716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11610716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11419281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290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3E685-B6FA-4CAC-920C-CFB1B759D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4210372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7F681-8620-4906-857C-788B7725B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A1391B-139B-43A9-B0D4-F42FA33689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4777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0809653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2038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3463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3259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939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7156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289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546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5501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408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8912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6542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5767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505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8903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6329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0286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863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7816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7075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1020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3850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92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- 2022-05-26 15:05:37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can always count on Manuel Neuer 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9268371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9268371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36.2430 %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871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CAEE2-6AE2-43C1-B0C9-CBF876A6C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529333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AF675-64DA-4572-AF7A-E02AA25A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A55A50-A577-40F1-9AF4-58EC5E00F8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726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605345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3191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9979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1337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4700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8557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8540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22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7199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1365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599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8156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6805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8351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1677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873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7405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2801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4569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2951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6969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038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96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- 2022-05-26 14:37:23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🐐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سيبقى حتى 2024 ♥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11514722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7797184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7797184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7504453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7504453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18.8338 %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762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786BA-3E83-4225-9468-EB66E31A87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386109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4F49F-DBBD-46C3-847A-3163B3E1D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02465C-CFF4-4B9C-A5C4-7FA018DF65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5134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486703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6263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3165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2367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1090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3136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8168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7472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3806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8846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9527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6218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9757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0214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6964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5293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478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5428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8486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6094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4517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550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79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- 2022-05-20 13:17:13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Don't let go, lads 🤝😄🤝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6508726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6508726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6508726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6508726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095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FE59B-7B98-4FFF-A42E-480CAF1AB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816414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F2F60-E3BE-4797-A560-B435458D0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788900-B015-4942-A71E-3C51CD4863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0626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997362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2858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2167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9360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3808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6996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0807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6880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8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2286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520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455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1229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8674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479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0918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1526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9798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4808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6670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3352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4689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152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- 2022-05-14 09:52:04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Any excuse to show Robert Lewandowski's 5️⃣ goals in 9️⃣ minutes against Wolfsburg again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4735127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4735127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4600124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4600124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471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9EA99-5BC4-46C5-A3BD-E278BB8A3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82805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49C0A-9677-4573-8012-07C010A2D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387AF5-3863-4731-A4B5-51952B5A38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2045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768504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8003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1149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1571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8616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5705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068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8636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3382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6692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512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1115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339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2805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6489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5700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022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3684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5937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6726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1708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5326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2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- 2022-05-13 17:13:18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Five years ago today, Arjen Robben capped off our comeback from 4-2 down against Leipzig with this unforgettable finish. ✂️ 
Legend.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06/12/2022 12:12:05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4347098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4347098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4291530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337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00D54-3EC9-40A7-8FBE-4714B5CBB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547921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E98C9-2460-4AAD-8E3D-918107152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92A5B6-109D-4F7A-9804-66D6D54078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0882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976190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1107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9490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4059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8210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5246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3951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9302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9595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1193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0202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715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1191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6150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7322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8247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684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8584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0398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9867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3410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8183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87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- 2022-05-26 17:00:25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🧐 El #ThrowbackThursday de esta semana...
👉 ¡cortesía de #NeuerElMuro! 🔴⚪ Manuel Neuer
#FCBayern #MiaSanMia #Neuer2024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8083771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4313999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4313999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25.9824 %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27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6250E-AD85-495C-8503-CC7DD24F7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465992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0269E-F209-4305-9D98-9D85A9741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5DBF42-034A-489C-8005-4E922E66D9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8053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767540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0143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3520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95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614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1051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613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8122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0809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9340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073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7595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5736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4135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05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359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9420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9900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8172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8275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3917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2117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35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- 2022-05-24 10:35:45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Welcome to FC Bayern, Noussair Mazraoui! 👋🔴⚪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4107266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4107266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4086945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4086945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365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4BFC3-ABA6-482D-911D-BF71C10F8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694628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252B4-1B93-4A28-93F0-4966D6622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E7E72B-D2A7-4E94-9F41-A4479152A2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226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939135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0356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4208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5962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900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7506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4699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796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259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1649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150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7358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0517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9986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3066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4456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7636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8135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1509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6287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376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9540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8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DACH - 2022-05-17 15:16:09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Prost, liebe FC Bayern-Fans! 🍻
Danke für eure überragende Unterstützung in dieser Saison! ❤️🤍
#MiaSanMia #MiaSanMeister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2950046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53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FD15D-126D-4F98-9A22-6CAC3B8D01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428279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EE6D3-EAE4-43FA-8DA1-53E94018D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49C43E-1CF9-487E-B6BA-C7679DDE83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1165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3179678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1451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4565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0883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9193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1197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8888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6683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393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2364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2995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624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3101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7997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3623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90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712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8458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3597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1425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8651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8508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198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- 2022-05-24 11:01:33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كلشي مزيان!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11514722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658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D694C-0E7A-4F65-9FC3-A9F555E5E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19298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17EAC-C0D5-4813-AEED-549D81A77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656898-69B6-438D-BF28-CC64CA30A7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6390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79370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2367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5077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5528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0856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2935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3250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9276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7535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7758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6833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838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710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3843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1743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3482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7305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8549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8205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587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5802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3630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859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- 2022-05-24 15:55:21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🐐🤓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5.6304 %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642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9E1F6-9452-4E5D-AA91-29248B60F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691372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C8DC8-92B0-4841-B2C8-7FD7E0A3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9F1D32-D4CC-40C4-9C87-D9B5B094F3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9700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683467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1746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5193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11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593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338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5867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229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1192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8512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7182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9594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3975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193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13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7251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0447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7129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1241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2523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5962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7542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783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- 2022-05-24 10:35:55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أسد الأطلس بافاري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🦁🇲🇦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11514722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549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7031B-B642-4ED0-A5AB-BEDB91BC2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049241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E68C8-110A-4661-8E88-2E11BFE15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4369C9-4816-4A7C-990C-150B46397F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325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4242852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4313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8981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2284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4047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5680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495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5029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8660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016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1882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2773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6652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7984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0613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3355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8188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6130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8510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8536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8054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9006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05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Munich - 2022-05-20 13:49:31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Good luck defending this new attacking strategy next season. 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45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7892E-9D4A-4807-8F63-173E2BDE0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4242938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13F4D-29C4-4C83-9C12-44EFE64CA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F0B1CA-01E0-457E-B9E1-607A9AB328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0007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071136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4146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0502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3156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5533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2184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7607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6569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305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8053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9552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4788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2438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84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6874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0798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0493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3088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8034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5943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5841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990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713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ES - 2022-05-17 17:26:00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¡Salud, queridos aficionados del FC Bayern! 🍻
Gracias por su extraordinario apoyo esta temporada. ❤️🤍
#MiaSanMia #MiaSanMeister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8083771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315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A97CE-D7DA-43A1-97C4-8EB283F0B9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750091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8B413-0ADE-414B-9528-039CC86BD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EE6953-748A-41D5-8759-CF09792E79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6420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768810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8945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9442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6046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3622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8579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2139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43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9329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349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9648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673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6583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223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0976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7354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4583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4694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465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2095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1668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2933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92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- 2022-05-23 10:35:12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There's only one GOATKEEPER 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2876609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2876609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002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73F34-0B17-4B80-84CD-711CBA9A9F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4000518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33B1-5184-47A5-A980-3AC2DD7FF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6298FD-D425-4E0E-BF9F-5977D36A3D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0768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558752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1375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6827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6495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1311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6903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1474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938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325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856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0310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7660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2237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0201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983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9262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572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410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2315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9765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2975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132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26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AR - 2022-05-24 11:58:38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نستقبل لمسات السحر المغربي في أليناتس أرينا ❤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11514722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2567644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2567644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229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A0D1B-9C4D-460B-B4D2-CC1AFD948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489789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75C63-9541-463A-AA3A-AE5DB3833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C3E973-F13B-4BDE-957F-C3A19D8A95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094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4134138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7442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0556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8672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8982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1403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4546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8405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6313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0321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8155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4897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1770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7582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2228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2516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2447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257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7722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663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3773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5907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825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- 2022-05-21 13:55:48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Trying to get the bartender's attention like: 🙋‍♂️
#MiaSanMeister Jamal Musiala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2400935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2400935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883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5C642-238E-463E-970E-800671340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160598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2EE42-E33B-4328-9B07-7E3BF833D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315B63-B18B-44DD-A1E0-575A5514F1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1586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379538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7208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340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9416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7578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2981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9608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0206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5432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4462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6104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0469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2875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250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1877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4175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8416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669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5883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719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4999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5228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50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- 2022-05-28 14:48:30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Silky smooth from Alphonso Davies 🕴️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2195978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2195978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37.8038 %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081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CA4D9-75E1-44AD-B389-FE73BDFC9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4069256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F1F00-1412-478F-8DE8-3BC089B3E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A2EB03-4E3E-4167-B52C-FEE37519D4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0425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22352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579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8274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851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0760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8501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7213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80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547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0965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4923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201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0897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1377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3924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5627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8397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6064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6806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718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7693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1262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05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- 2022-05-03 11:33:47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2️⃣0️⃣2️⃣4️⃣ ✍️
Thomas Müller isn't going anywhere!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06/02/2022 06:12:37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1919774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1919774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1919774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1919774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830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917FA-46D3-4A48-B8AB-C9F42B7044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932807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EAE8D-5F09-495B-B592-6F3B125F9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4D67C7-C276-4660-81D0-D4A8216EA9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9979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3613182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731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4411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4585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5850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315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6977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0968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916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6447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5023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7022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4032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7837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3428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366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8190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2802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1156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846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2626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0145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05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- 2022-05-15 14:24:52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perfect day for it 😍🏆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06/13/2022 06:13:23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1898532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1898532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184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EAFC4-6DE8-4479-A95B-F0D0477FF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0940254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C66E4-590C-4B08-9489-0FB5E0BEF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Original Own Posts Table | FCB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477A1E-12E6-4347-9FD9-12836D89F7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3821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1">
                  <a:extLst>
                    <a:ext uri="{9D8B030D-6E8A-4147-A177-3AD203B41FA5}">
                      <a16:colId xmlns:a16="http://schemas.microsoft.com/office/drawing/2014/main" val="1706011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9126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2821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721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97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7751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9200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7910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7062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0455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183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4155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018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1264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524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3068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0972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7509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0913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146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684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6584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0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Bayern München EN - 2022-05-01 19:29:21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Eid Mubarak to all our fans celebrating around the world!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05/31/2022 18:12:46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867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82ACA-7DF7-45E3-8DE1-9ED923AC06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3926141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14</TotalTime>
  <Words>2071</Words>
  <Application>Microsoft Office PowerPoint</Application>
  <PresentationFormat>On-screen Show (4:3)</PresentationFormat>
  <Paragraphs>1150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Facebook Custom Original Own Posts Table | FCB - 1 of 25</vt:lpstr>
      <vt:lpstr>Facebook Custom Original Own Posts Table | FCB - 2 of 25</vt:lpstr>
      <vt:lpstr>Facebook Custom Original Own Posts Table | FCB - 3 of 25</vt:lpstr>
      <vt:lpstr>Facebook Custom Original Own Posts Table | FCB - 4 of 25</vt:lpstr>
      <vt:lpstr>Facebook Custom Original Own Posts Table | FCB - 5 of 25</vt:lpstr>
      <vt:lpstr>Facebook Custom Original Own Posts Table | FCB - 6 of 25</vt:lpstr>
      <vt:lpstr>Facebook Custom Original Own Posts Table | FCB - 7 of 25</vt:lpstr>
      <vt:lpstr>Facebook Custom Original Own Posts Table | FCB - 8 of 25</vt:lpstr>
      <vt:lpstr>Facebook Custom Original Own Posts Table | FCB - 9 of 25</vt:lpstr>
      <vt:lpstr>Facebook Custom Original Own Posts Table | FCB - 10 of 25</vt:lpstr>
      <vt:lpstr>Facebook Custom Original Own Posts Table | FCB - 11 of 25</vt:lpstr>
      <vt:lpstr>Facebook Custom Original Own Posts Table | FCB - 12 of 25</vt:lpstr>
      <vt:lpstr>Facebook Custom Original Own Posts Table | FCB - 13 of 25</vt:lpstr>
      <vt:lpstr>Facebook Custom Original Own Posts Table | FCB - 14 of 25</vt:lpstr>
      <vt:lpstr>Facebook Custom Original Own Posts Table | FCB - 15 of 25</vt:lpstr>
      <vt:lpstr>Facebook Custom Original Own Posts Table | FCB - 16 of 25</vt:lpstr>
      <vt:lpstr>Facebook Custom Original Own Posts Table | FCB - 17 of 25</vt:lpstr>
      <vt:lpstr>Facebook Custom Original Own Posts Table | FCB - 18 of 25</vt:lpstr>
      <vt:lpstr>Facebook Custom Original Own Posts Table | FCB - 19 of 25</vt:lpstr>
      <vt:lpstr>Facebook Custom Original Own Posts Table | FCB - 20 of 25</vt:lpstr>
      <vt:lpstr>Facebook Custom Original Own Posts Table | FCB - 21 of 25</vt:lpstr>
      <vt:lpstr>Facebook Custom Original Own Posts Table | FCB - 22 of 25</vt:lpstr>
      <vt:lpstr>Facebook Custom Original Own Posts Table | FCB - 23 of 25</vt:lpstr>
      <vt:lpstr>Facebook Custom Original Own Posts Table | FCB - 24 of 25</vt:lpstr>
      <vt:lpstr>Facebook Custom Original Own Posts Table | FCB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2022-06-13T10:52:35Z</dcterms:created>
  <dcterms:modified xsi:type="dcterms:W3CDTF">2022-06-13T11:06:50Z</dcterms:modified>
</cp:coreProperties>
</file>