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1B0B-8614-4F4B-9730-DA0268E3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E29DF-5226-4608-B00F-0EACBB294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735192"/>
              </p:ext>
            </p:extLst>
          </p:nvPr>
        </p:nvGraphicFramePr>
        <p:xfrm>
          <a:off x="457200" y="1731963"/>
          <a:ext cx="8065008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143362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2453033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741772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8608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180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461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471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2867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4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@bayer04_es - 2022-04-30 20:57:14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¡Trabajando muy fuerte para estar pronto de regreso! 🖤🦁❤️ https://t.co/NN0QZgWRpD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https://pbs.twimg.com/media/FRntl_eXoAEX5o1.jpg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7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@bayer04_es - 2022-04-30 18:11:00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Sardar #Azmoun con la cita motivacional del día 😎 https://t.co/K9bugTyjn4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https://pbs.twimg.com/media/FRkNqC1VkAAg-2Z.jpg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3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- 2022-04-30 15:17:00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📺☝️ Heute Abend ist Rudi Völler zu Gast im @sportstudio!
Ob er die Kirsche wieder fünfmal versenkt?
#Sportstudio | #Throwback | #Bayer04 https://t.co/hTN6pnY8x8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https://pbs.twimg.com/ext_tw_video_thumb/1519714800284188672/pu/img/s390y44mlk6QcTXN.jpg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09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@bayer04_es - 2022-04-30 15:00:03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¡#FelizDíaDelNiño por esos momentos e inexperiencias inolvidables! 🖤🤗❤️ ¡Disfrútenlo todas y todos ustedes! 
#SomosBayer04 https://t.co/tvKyEUAKnc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https://pbs.twimg.com/media/FRmNxXEUcAEzuOe.jpg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362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E1E5E-4C15-4D8B-AB97-75CF43943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6050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92473-A20D-4600-9A44-78E4756B9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D236D-FC5F-4004-8128-82AC58017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756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493858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1962132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83843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443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555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395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31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453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6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@bayer04_en - 2022-04-30 14:32:02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Working hard on their comebacks 💪 https://t.co/t1qMzvIjUj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https://pbs.twimg.com/media/FRmVbkbXoAAPgy3.jpg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0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- 2022-04-30 13:19:18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das schade!
Die #Bayer04U19 trennt sich im letzten Saisonspiel vom SC Paderborn mit 2:2 (1:0) im Haberland-Stadion.
Damit ist der große Traum von der Endrunde der Deutschen Meisterschaft geplatzt.
Wir haben das komplette Spiel auf Youtube gezeigt:
▶️ https://t.co/KQyu7RcUID https://t.co/PksaUpylz5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https://pbs.twimg.com/media/FRmEpUuXoAA5R2R.jpg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484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773D6-9A5A-46F0-9B07-D3AD0AAAA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399986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FF222-EE00-4FC4-822D-67B4B000F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4410A-4AF6-4B4F-9A81-E4BAC8988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09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404379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56427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024554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5227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9499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6149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8163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0256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94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- 2022-04-30 10:57:28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gehts's Jungs! Die Aufstellungen der Teams 👇
▶️ https://t.co/kPbniiFYnt
#Bayer04U19 | #Bayer04 https://t.co/l3rmUih12h https://t.co/PGSK1EQ8Bn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https://pbs.twimg.com/media/FRlkFVbXMAAFxVX.jpg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04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- 2022-04-30 09:55:00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 13 Uhr geht's im Haberland um den Einzug in die Endrunde der Deutschen Meisterschaft!
#Bayer04U19 | #Bayer04 https://t.co/kPbniiomYT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36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8EFB9-A59A-4605-BBEF-D25AB2DDA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1532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5185A-D1EC-4861-BF4C-F0244CD7F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637B4-7A69-422B-A0A1-627CF9A3C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7743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51578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56252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728674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1586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1120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9407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4507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9840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03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- 2022-04-30 08:27:00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vor 2️⃣0️⃣ Jahren...
Tipp des Tages: TON AN! 🔊🤩
#RoadToGlasgow | #Bayer04 | #UCL https://t.co/kvDlh63c4S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https://pbs.twimg.com/ext_tw_video_thumb/1520034501530898434/pu/img/dtH9-KE_M1qcqyuV.jpg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6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@bayer04_es - 2022-04-29 21:59:30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¡Estamos en la recta final, ya solo tenemos 3 partidos por delante! ⚽️⚡️
¡Gracias por acompañarnos siempre y motivarnos a darlo todo en la cancha! 🖤🦁❤️
🔜 #SEGB04 https://t.co/JYCkwXvbHo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https://pbs.twimg.com/media/FRiyQhbWUAEfDHn.jpg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97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@bayer04_en - 2022-04-29 20:30:00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🏃‍♀️💪🔥 https://t.co/lbd4V7pb76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https://pbs.twimg.com/media/FRgxLUzXoAERTFP.jpg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275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660E0-9A07-4481-8821-61FD953F2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7752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35A58-6F72-4634-9D36-2D78490E3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12BC6-0915-4B60-AED0-2C0809FA9F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218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319955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0055641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044982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3900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114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6662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7758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8516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2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- 2022-04-29 20:02:28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💪♥️ Großartig, @BayerGiantsLev! Herzlichen Glückwunsch! ♥️
#BayerSportsFamily https://t.co/oniSkfbBAf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6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@bayer04_es - 2022-04-29 18:08:00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buen momento de recordar estos ⚽️⚽️⚽️⚽️⚽️⚽️ anotados ante Eintracht.
El lunes los enfrentaremos en la siguiente fecha de #Bundesliga 🔜🆚 #B04SGE https://t.co/CpxZiNsOWM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https://pbs.twimg.com/ext_tw_video_thumb/1520012044484767744/pu/img/fzB1SnKuFIM02ugB.jpg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59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@bayer04_en - 2022-04-29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the Bundesliga weekend is finally here but you don't get to play until Monday night... https://t.co/p9uHG1w6rM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https://pbs.twimg.com/media/E0JR4S7WEAAjE9o.png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146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462FB-8785-418F-95BA-EABBC444A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4918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347CD-558D-43A0-9FF7-47E162738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DE1D6E-1D47-4394-88B1-FCB27B475E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0327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26870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964502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75660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1611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0489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7796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5074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8326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95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- 2022-04-29 17:04:00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🥇Unser schwarz-rotes "Tor des Monats April":
@lucasalario13 🆚 @HerthaBSC ⚽️💥🥅 
Gratulation, Lucas! Das war wirklich ein schönes Ding! 👏
🔙 #B04BSC | #Bayer04 | #Werkself
__________
präsentiert von #like2drive 👉 https://t.co/HNREtCwzYM https://t.co/OBOf2Jcvpi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https://pbs.twimg.com/ext_tw_video_thumb/1519998328133533699/pu/img/Fwnkcf2frcaZqzYX.jpg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0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@bayer04_en - 2022-04-29 15:30:00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Only with you 🖤❤️ https://t.co/WwjS3y5Kfv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https://pbs.twimg.com/media/FRhYu_sXIAAO1_t.jpg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37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@bayer04_es - 2022-04-29 15:04:00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no los reciben así después de superar una lesión, ahí no es 😂
Eres 🔝, #Seoane https://t.co/n4V7RLuqjR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https://pbs.twimg.com/ext_tw_video_thumb/1519909385991983105/pu/img/UKja5DcMwH0St_VM.jpg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456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8DCC1-AE13-488E-9ED9-063CDEC52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60689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EF266-C8DC-4FC8-AC2F-2283BA484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1389B0-3FBC-499D-99A2-28AC47F73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631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391983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1412342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522811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4586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1699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1010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4643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7953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90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- 2022-04-29 14:45:00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#FinallyRed 🟥 – Zu den letzten Spielen ALLE IN ROT!
#B04SGE  | #Bayer04 | @NK12eV! ⚫🔴 https://t.co/wth8Kg4HoF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https://pbs.twimg.com/ext_tw_video_thumb/1519961146308059136/pu/img/HmV0RdeOr8KwfOn2.jpg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81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- 2022-04-29 14:43:00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Gemeinsam gegen Frankfurt! ⚫️🔴
🎫 https://t.co/a7tpCytTRQ
🔜 #B04SGE | #Bayer04 | #Werkself https://t.co/1xjnC4BSUD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https://pbs.twimg.com/amplify_video_thumb/1519333824747945985/img/lgqhIEnmsij-GZYc.jpg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130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@bayer04_en - 2022-04-29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 hard 💪 https://t.co/lP5pRYVTXn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https://pbs.twimg.com/media/FRg0elJXoAE2GFY.jpg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3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@bayer04_en - 2022-04-29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U19 team plays against Paderborn tomorrow at 1 p.m. and needs a win to enter the semifinals of the German championship. Let's go guys! 🔥 https://t.co/ijgOFmTbIP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https://pbs.twimg.com/ext_tw_video_thumb/1520017059974987776/pu/img/b5fhZtQvfvk9MCLE.jpg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126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1DA19-1EC2-4EB6-B9F1-990166558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55806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002B4-30CD-4F35-84BD-5BAEC673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C638BA-C7F8-4C1E-B69C-55F446C63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662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697533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4480468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840898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944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6959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9821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4411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0766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14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- 2022-04-29 10:04:58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🫶 Ein Herz für jeden, der morgen die #Bayer04U19 unterstützen kommt! Unsere Youngster spielen um 13 Uhr gegen Paderborn und brauchen einen Sieg, um ins Halbfinale der Deutschen Meisterschaft einzuziehen. Kommt ins Ulrich-Haberland-Stadion und feuert die Jungs an! 🔥 https://t.co/sI9Ln4Gxkz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https://pbs.twimg.com/amplify_video_thumb/1519976536652324866/img/Q58AVxIq1GlGPs49.jpg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5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@bayer04_en - 2022-04-29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things stand in the Bundesliga going into MD 32 of 34: https://t.co/IcWDhritYO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https://pbs.twimg.com/media/FRbtNeuXIAEMuYK.jpg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90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@bayer04fussball - 2022-04-29 06:30:00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🥳 #HappyBirthday, Domagoj #Vida! 
Herzliche Glückwünsche zum 3️⃣2️⃣. Geburtstag an unseren ehemaligen Rechtsverteidiger und viele Grüße in die Türkei. 🤗
#Bayer04 | #Werkself https://t.co/RkvqZ3v6Uu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https://pbs.twimg.com/media/FRa30K7XwAAQafs.jpg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63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EFBB0-74C7-4B0C-BF45-44A3D700B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62414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470E-33A9-4F68-A6AF-BEB5540E0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B04 - 9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6F5453-C982-4534-8952-90AD7265A0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077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78575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400560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439214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8415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1418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3198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8679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9398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45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@bayer04_es - 2022-04-29 02:42:18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¡Descansen sobrinos! 🖤😘❤️ https://t.co/Mj0harahjD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https://pbs.twimg.com/media/FRepZZ0VkAEI4Dv.jpg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78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66069-C632-4739-917F-55F2883D4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102713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907</Words>
  <Application>Microsoft Office PowerPoint</Application>
  <PresentationFormat>On-screen Show (4:3)</PresentationFormat>
  <Paragraphs>265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Tweets Table | B04 - 1 of 9</vt:lpstr>
      <vt:lpstr>Twitter Own Tweets Table | B04 - 2 of 9</vt:lpstr>
      <vt:lpstr>Twitter Own Tweets Table | B04 - 3 of 9</vt:lpstr>
      <vt:lpstr>Twitter Own Tweets Table | B04 - 4 of 9</vt:lpstr>
      <vt:lpstr>Twitter Own Tweets Table | B04 - 5 of 9</vt:lpstr>
      <vt:lpstr>Twitter Own Tweets Table | B04 - 6 of 9</vt:lpstr>
      <vt:lpstr>Twitter Own Tweets Table | B04 - 7 of 9</vt:lpstr>
      <vt:lpstr>Twitter Own Tweets Table | B04 - 8 of 9</vt:lpstr>
      <vt:lpstr>Twitter Own Tweets Table | B04 - 9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B04 - 1 of 9</dc:title>
  <dc:creator>Administrator</dc:creator>
  <cp:lastModifiedBy>Administrator</cp:lastModifiedBy>
  <cp:revision>1</cp:revision>
  <dcterms:created xsi:type="dcterms:W3CDTF">2022-05-13T08:50:03Z</dcterms:created>
  <dcterms:modified xsi:type="dcterms:W3CDTF">2022-05-13T08:51:57Z</dcterms:modified>
</cp:coreProperties>
</file>