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5262F-77E9-4643-89E1-36F2FFBD6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46320-4A9C-4D6D-A980-B1516A7E45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198355"/>
              </p:ext>
            </p:extLst>
          </p:nvPr>
        </p:nvGraphicFramePr>
        <p:xfrm>
          <a:off x="457200" y="1731963"/>
          <a:ext cx="8229600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809755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61438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221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3793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1764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86206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8510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26619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5104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601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51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14:58:51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AUF IHRER REISE LERNEN DIE BEIDEN TÄGLICH MENSCHEN KENNEN, 
DIE DAS GLEICHE ZIEL WIE SIE HABEN: 
IM HIER UND JETZT DAS LEBEN ZU LEBEN. @mili_weltenbummler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https://quintly-image-storage.s3.amazonaws.com/b5bae114832fc8c7135864244d3073ae/52e9593b6caaf3f6b6b43e6e3cbe8617.jpg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942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14:56:23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@mili_weltenbummler  UND IHRE REISE IST NOCH LANGE NICHT VORBEI. 🙌
WENN IHR WISSEN WOLLT, WO DIE BEIDEN GERADE UNTERWEGS SIND, DANN SCHAUT HIER VORBEI: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https://quintly-image-storage.s3.amazonaws.com/b5bae114832fc8c7135864244d3073ae/7a77bf9b5e4c514fb925076a6c4add1e.jpg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8290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F753C-04DD-4945-B85B-A9F9178214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63126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B59A9-4DC7-4E7B-B7A7-D25F10CE5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21520C-5476-4302-99E3-5F9DEF4EE1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8821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101353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047030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67430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131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5102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60843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2291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911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6296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430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96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14:53:35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@mili_weltenbummler SIND SEIT ÜBER 100 TAGEN UNTERWEGS UND HABEN DABEI SCHON MEHR ALS 10.000 KM ZURÜCKGELEGT.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https://quintly-image-storage.s3.amazonaws.com/b5bae114832fc8c7135864244d3073ae/81e94fc2b969edd6d07a67237b9cbc28.jpg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67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14:52:50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IM FEBRUAR 2022 GING ES LOS. 
MIT IHREN BIKES SKY UND NACHO LAUTETE DER ERSTE HALT ARGENTINIEN. 🇦🇷 @mili_weltenbummler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https://quintly-image-storage.s3.amazonaws.com/b5bae114832fc8c7135864244d3073ae/80a3fddf99327cd71ae74b77e79ef627.jpg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0047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B980C1-6E27-4BEA-923A-55EAD986E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751850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875E8-D980-4D08-9281-C3F170B5C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5BA0BB-70F7-4C6A-A137-37961F8ABA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0644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84291901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32012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4761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86434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1429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0208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969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740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5619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5986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60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14:52:24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WÄHREND MICHA SCHON BEI DER INT. GS TROPHY 2018 EINIGES AN OFF-ROAD ERFAHRUNG SAMMELN KONNTE… … FÄHRT LISA ERST SEIT 2021 MOTORRAD. DOCH DIE BEGEISTERUNG HAT SIE SOFORT GEPACKT. @mili_weltenbummler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https://quintly-image-storage.s3.amazonaws.com/b5bae114832fc8c7135864244d3073ae/410f8c88062757913c5942577305efbe.jpg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245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- 2022-04-29 14:52:06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UNSERE #BIKERDESMONATS, LISA UND MICHA, HABEN EINEN GEMEINSAMEN TRAUM: 
SIE WOLLEN MIT DEM MOTORRAD DIE WELT BEREISEN. @mili_weltenbummler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https://quintly-image-storage.s3.amazonaws.com/b5bae114832fc8c7135864244d3073ae/24a8320d3e55d0870361067a5865e89a.jpg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04/30/2022 14:36:21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624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0E25B9-C30A-4C05-B9B6-5BCA4A8AF9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6297447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90F5D4-B21E-4197-9901-10C6EC1B5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E2600-C739-464D-9E60-9DB1B561D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49750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3192663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36790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6994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9505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3443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34234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7369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8142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928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8600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375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- 2022-04-28 16:12:26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@badandbold  #CustomBike
#NotForSale WENN IHR BEI UNSEREM GEWINNSPIEL TEILNEHMT, HABT IHR AUSSERDEM DIE CHANCE AUF 5X2 TICKETS FÜR DEN 7./8. MAI. 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https://quintly-image-storage.s3.amazonaws.com/b5bae114832fc8c7135864244d3073ae/a7e2f34124e257bd003678ecab408faa.jpg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04/29/2022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461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- 2022-04-28 16:12:25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TREFFT DIE BESTEN CUSTOMIZER, BEKLEIDUNGS- UND HELMDESIGNER… UND SEID BEI DER @badandbold MEET THE MAKERS MOTORCYCLE &amp; FASHION SHOW IN MÜNCHEN DABEI.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https://quintly-image-storage.s3.amazonaws.com/b5bae114832fc8c7135864244d3073ae/8ff9edb7f62c0cc0adcf6a1e3b3a8867.jpg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04/29/2022 16:06:41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695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1E9696-1AF9-4DD7-94D2-00C4EDE7F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2120087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5DAEF9-CB39-46F7-94C5-279EF3AD0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C62FCF-E95B-4570-8AC6-A1D290505C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69233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7944414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99484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702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0972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7554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9748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013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4107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157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0202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78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https://quintly-image-storage.s3.amazonaws.com/b5bae114832fc8c7135864244d3073ae/2d7f705b3dade59227337470864e23de.jpg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41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https://quintly-image-storage.s3.amazonaws.com/b5bae114832fc8c7135864244d3073ae/9ced1c217b0d003d338edb9725c52cf6.jpg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32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https://quintly-image-storage.s3.amazonaws.com/b5bae114832fc8c7135864244d3073ae/91b8a522793e41f0dd47b83a6700965b.jpg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82705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52C82E-8BF0-4DC8-8772-7E82A054E6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4250561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B634-69E3-4E69-BDBB-6388ED326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C1FF25-AB85-49AD-A84E-B103EC66F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4918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7224871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0680553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6344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169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642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984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69548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6177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0446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9544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3338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15:29:40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https://quintly-image-storage.s3.amazonaws.com/b5bae114832fc8c7135864244d3073ae/d3e9b3c81cb64162a38d395e878e1781.jpg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756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https://quintly-image-storage.s3.amazonaws.com/b5bae114832fc8c7135864244d3073ae/1f0f1645b308819d88945c9f794306d8.jpg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32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https://quintly-image-storage.s3.amazonaws.com/b5bae114832fc8c7135864244d3073ae/f3cc38b6f72148fb76033fb13e2a9bdf.jpg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556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FEB0D6-BE99-4C6A-B8D2-24CA0514C8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410439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8CC2D-A3EB-496E-80CF-1EC6DBF1A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FA247B-0832-46DC-85F2-7383AE5572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6064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0897192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28469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1331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0200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6332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1768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485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75476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6128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9593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13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15:29:16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https://quintly-image-storage.s3.amazonaws.com/b5bae114832fc8c7135864244d3073ae/a57665564200649e6aa0437840d90abc.jpg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1175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- 2022-04-27 15:29:07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https://quintly-image-storage.s3.amazonaws.com/b5bae114832fc8c7135864244d3073ae/6953bddd09a13315bba0e787f7f165b6.jpg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04/28/2022 15:06:30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4553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VIELE HATTET IHR RICHTIG? 1  2  3  4  WENN EUCH DIE BIKES GEFALLEN HABEN, DANN KONFIGURIERT EUCH JETZT EUREN EIGENEN TOURER: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https://quintly-image-storage.s3.amazonaws.com/b5bae114832fc8c7135864244d3073ae/da5832b3e5b22a1d5c4c1f41421c05f5.jpg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524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B510F3-63EC-43D6-80B9-191989F26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746229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8313C-7362-46FB-8FAC-38C7EF78E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FF96B-7DED-4BFC-9067-6A65D5888D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6988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68404527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72443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5772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8820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68535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02201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377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8669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9882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72179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6191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https://quintly-image-storage.s3.amazonaws.com/b5bae114832fc8c7135864244d3073ae/9c463c7cb214bba32542a82e120efec6.jpg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75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https://quintly-image-storage.s3.amazonaws.com/b5bae114832fc8c7135864244d3073ae/0bd38e88f4614d693f8d7958c49f67e9.jpg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784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https://quintly-image-storage.s3.amazonaws.com/b5bae114832fc8c7135864244d3073ae/7ffa69bae71dc35f875420f8e1dc48ea.jpg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72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A7D46B-454C-4296-A355-4E7E63565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96579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508DF-2EE5-4A6F-B0D4-4C8F07A67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86EAC5-78CC-4FAE-9673-1BA6FBD5B1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2940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1072717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4108893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9754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07078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0340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47688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8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09331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3918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35510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51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#RIDEANDSHARE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https://quintly-image-storage.s3.amazonaws.com/b5bae114832fc8c7135864244d3073ae/bdec0277091442ce2af09e29262066f8.jpg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639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- 2022-04-26 15:23:39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VIER BIKES — VIER STARKE CHARAKTERE!
ZEIGT UNS WIE GUT IHR 
DIE SECHSZYLINDER WIRKLICH KENNT.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https://quintly-image-storage.s3.amazonaws.com/b5bae114832fc8c7135864244d3073ae/7fb1f3a3139bbef723b9ba6ff18bb38e.jpg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04/27/2022 15:06:31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160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D8C6E3-F305-43A2-9BE5-ACCE1AF7C0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360116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E16AB-103B-41F7-B89B-8371428C11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A1B1D8-DFE4-44A6-99ED-4A9D425F01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9474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994645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012414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96704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479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2386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23630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2409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1004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568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27382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9128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- 2022-04-23 16:16:47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…SO VIELE OPTIONEN RUND UM DIE 
BMW R 18 CLASSIC. ❤️
DU MÖCHTEST MEHR ERFAHREN?
DANN SCHAU AUF UNSERER WEBSITE VORBEI! 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https://quintly-image-storage.s3.amazonaws.com/b5bae114832fc8c7135864244d3073ae/d6367b63741340da15e0a77b1f6e0be1.jpg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875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- 2022-04-23 16:16:16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WOMIT KANNST DU DEINE 
BMW R 18 CLASSIC AUSSTATTEN?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https://quintly-image-storage.s3.amazonaws.com/b5bae114832fc8c7135864244d3073ae/ee4fa42b6d190dce430fca969d534aea.jpg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057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F4CDE0-7864-4D85-9BDA-8F3223A795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16670169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E90A0-4316-4EC5-BDE0-7624817C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bmwmotorradde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BBDC1E-9419-4D9D-A8D1-7A602EA0E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87595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8683333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58457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8280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6935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32251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67294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95263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218477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958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77528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006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bmwmotorradde - 2022-04-23 16:16:03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WIE VIELEN PS BRINGT DICH DER STARKE BOXERMOTOR VORAN?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https://quintly-image-storage.s3.amazonaws.com/b5bae114832fc8c7135864244d3073ae/29587338f63090d198309e9436acd272.jpg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04/24/2022 16:06:17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547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304EDB-507F-4CA4-9E43-1B62FD53EC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04/01/2022 - 04/30/2022</a:t>
            </a:r>
          </a:p>
        </p:txBody>
      </p:sp>
    </p:spTree>
    <p:extLst>
      <p:ext uri="{BB962C8B-B14F-4D97-AF65-F5344CB8AC3E}">
        <p14:creationId xmlns:p14="http://schemas.microsoft.com/office/powerpoint/2010/main" val="64196983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975</Words>
  <Application>Microsoft Office PowerPoint</Application>
  <PresentationFormat>On-screen Show (4:3)</PresentationFormat>
  <Paragraphs>382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Instagram Stories Table  | bmwmotorradde - 1 of 11</vt:lpstr>
      <vt:lpstr>Instagram Stories Table  | bmwmotorradde - 2 of 11</vt:lpstr>
      <vt:lpstr>Instagram Stories Table  | bmwmotorradde - 3 of 11</vt:lpstr>
      <vt:lpstr>Instagram Stories Table  | bmwmotorradde - 4 of 11</vt:lpstr>
      <vt:lpstr>Instagram Stories Table  | bmwmotorradde - 5 of 11</vt:lpstr>
      <vt:lpstr>Instagram Stories Table  | bmwmotorradde - 6 of 11</vt:lpstr>
      <vt:lpstr>Instagram Stories Table  | bmwmotorradde - 7 of 11</vt:lpstr>
      <vt:lpstr>Instagram Stories Table  | bmwmotorradde - 8 of 11</vt:lpstr>
      <vt:lpstr>Instagram Stories Table  | bmwmotorradde - 9 of 11</vt:lpstr>
      <vt:lpstr>Instagram Stories Table  | bmwmotorradde - 10 of 11</vt:lpstr>
      <vt:lpstr>Instagram Stories Table  | bmwmotorradde - 11 of 11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bmwmotorradde - 1 of 11</dc:title>
  <dc:creator>Administrator</dc:creator>
  <cp:lastModifiedBy>Administrator</cp:lastModifiedBy>
  <cp:revision>1</cp:revision>
  <dcterms:created xsi:type="dcterms:W3CDTF">2022-05-03T15:09:15Z</dcterms:created>
  <dcterms:modified xsi:type="dcterms:W3CDTF">2022-05-03T15:11:26Z</dcterms:modified>
</cp:coreProperties>
</file>