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49CEE-BB45-44E3-9ACD-C2BC3372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71AC2-CC36-4667-93C4-B910C0BD0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163912"/>
              </p:ext>
            </p:extLst>
          </p:nvPr>
        </p:nvGraphicFramePr>
        <p:xfrm>
          <a:off x="457200" y="1731963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594275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91515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22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7967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987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747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083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661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7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763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14:58:51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IHRER REISE LERNEN DIE BEIDEN TÄGLICH MENSCHEN KENNEN, 
DIE DAS GLEICHE ZIEL WIE SIE HABEN: 
IM HIER UND JETZT DAS LEBEN ZU LEBEN. @mili_weltenbummler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https://quintly-image-storage.s3.amazonaws.com/b5bae114832fc8c7135864244d3073ae/52e9593b6caaf3f6b6b43e6e3cbe8617.jpg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14:56:23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@mili_weltenbummler  UND IHRE REISE IST NOCH LANGE NICHT VORBEI. 🙌
WENN IHR WISSEN WOLLT, WO DIE BEIDEN GERADE UNTERWEGS SIND, DANN SCHAUT HIER VORBEI: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https://quintly-image-storage.s3.amazonaws.com/b5bae114832fc8c7135864244d3073ae/7a77bf9b5e4c514fb925076a6c4add1e.jpg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66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BC5D6-3874-4D1A-9DE1-F4BF821B93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682505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CCFA5-8909-4AFC-9314-1ACC3B1FC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83A20-12B8-40E0-8989-CFE25225A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613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87208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0828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576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556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436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338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7730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083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635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31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34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@mili_weltenbummler SIND SEIT ÜBER 100 TAGEN UNTERWEGS UND HABEN DABEI SCHON MEHR ALS 10.000 KM ZURÜCKGELEGT.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https://quintly-image-storage.s3.amazonaws.com/b5bae114832fc8c7135864244d3073ae/81e94fc2b969edd6d07a67237b9cbc28.jpg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18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14:52:50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FEBRUAR 2022 GING ES LOS. 
MIT IHREN BIKES SKY UND NACHO LAUTETE DER ERSTE HALT ARGENTINIEN. 🇦🇷 @mili_weltenbummler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https://quintly-image-storage.s3.amazonaws.com/b5bae114832fc8c7135864244d3073ae/80a3fddf99327cd71ae74b77e79ef627.jpg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797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3A9E0-A69D-425B-8A40-0DD056665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51501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2186-05F8-409F-AECD-898375D3C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E9B5B-929E-4554-89EA-B707DFC62E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585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492221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51327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42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849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524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3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495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666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472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031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71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14:52:24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WÄHREND MICHA SCHON BEI DER INT. GS TROPHY 2018 EINIGES AN OFF-ROAD ERFAHRUNG SAMMELN KONNTE… … FÄHRT LISA ERST SEIT 2021 MOTORRAD. DOCH DIE BEGEISTERUNG HAT SIE SOFORT GEPACKT. @mili_weltenbummler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https://quintly-image-storage.s3.amazonaws.com/b5bae114832fc8c7135864244d3073ae/410f8c88062757913c5942577305efbe.jpg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30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#BIKERDESMONATS, LISA UND MICHA, HABEN EINEN GEMEINSAMEN TRAUM: 
SIE WOLLEN MIT DEM MOTORRAD DIE WELT BEREISEN. @mili_weltenbummler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https://quintly-image-storage.s3.amazonaws.com/b5bae114832fc8c7135864244d3073ae/24a8320d3e55d0870361067a5865e89a.jpg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775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954D7-D7CB-4BFC-B8FB-5315CBAAA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43918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859F5-2493-4FB7-AD3D-61D363771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273B2C-4454-4F81-88B8-7DB052FE31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900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780803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9412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8549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501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507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596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798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249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158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90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9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- 2022-04-28 16:12:26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@badandbold  #CustomBike
#NotForSale WENN IHR BEI UNSEREM GEWINNSPIEL TEILNEHMT, HABT IHR AUSSERDEM DIE CHANCE AUF 5X2 TICKETS FÜR DEN 7./8. MAI.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https://quintly-image-storage.s3.amazonaws.com/b5bae114832fc8c7135864244d3073ae/a7e2f34124e257bd003678ecab408faa.jpg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04/29/2022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75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- 2022-04-28 16:12:25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TREFFT DIE BESTEN CUSTOMIZER, BEKLEIDUNGS- UND HELMDESIGNER… UND SEID BEI DER @badandbold MEET THE MAKERS MOTORCYCLE &amp; FASHION SHOW IN MÜNCHEN DABEI.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https://quintly-image-storage.s3.amazonaws.com/b5bae114832fc8c7135864244d3073ae/8ff9edb7f62c0cc0adcf6a1e3b3a8867.jpg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04/29/2022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746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A2F5B-F50B-437E-B70F-5CF5D1861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859631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E6BA7-6FB6-43A7-A77F-A5C1ED24C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8C86E-B634-4F29-9E0B-F8C23BC31F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1464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091542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2405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7707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2917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771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337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412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673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9432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466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78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https://quintly-image-storage.s3.amazonaws.com/b5bae114832fc8c7135864244d3073ae/2d7f705b3dade59227337470864e23de.jpg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11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https://quintly-image-storage.s3.amazonaws.com/b5bae114832fc8c7135864244d3073ae/9ced1c217b0d003d338edb9725c52cf6.jpg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3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https://quintly-image-storage.s3.amazonaws.com/b5bae114832fc8c7135864244d3073ae/91b8a522793e41f0dd47b83a6700965b.jpg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61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FFB2-6EC9-4015-AF3B-68EED3424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572581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B4223-7F29-49A0-8F36-A3EB31C5A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FDE8C8-2CB3-4692-A0EE-B99FB7E4D6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299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287769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2807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692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117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2242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4227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923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37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3602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424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1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https://quintly-image-storage.s3.amazonaws.com/b5bae114832fc8c7135864244d3073ae/d3e9b3c81cb64162a38d395e878e1781.jpg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60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https://quintly-image-storage.s3.amazonaws.com/b5bae114832fc8c7135864244d3073ae/1f0f1645b308819d88945c9f794306d8.jpg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0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https://quintly-image-storage.s3.amazonaws.com/b5bae114832fc8c7135864244d3073ae/f3cc38b6f72148fb76033fb13e2a9bdf.jpg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72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05840-6606-4F95-8A73-F32235166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98657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66DDF-9A83-4BDD-8FB4-9447C49AC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96F491-C26D-4B26-9543-8217DC89B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6676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734329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20195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58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291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619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739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668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163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1495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065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92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https://quintly-image-storage.s3.amazonaws.com/b5bae114832fc8c7135864244d3073ae/a57665564200649e6aa0437840d90abc.jpg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10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https://quintly-image-storage.s3.amazonaws.com/b5bae114832fc8c7135864244d3073ae/6953bddd09a13315bba0e787f7f165b6.jpg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25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VIELE HATTET IHR RICHTIG? 1  2  3  4  WENN EUCH DIE BIKES GEFALLEN HABEN, DANN KONFIGURIERT EUCH JETZT EUREN EIGENEN TOURER: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https://quintly-image-storage.s3.amazonaws.com/b5bae114832fc8c7135864244d3073ae/da5832b3e5b22a1d5c4c1f41421c05f5.jpg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819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0B7D3-A6A7-4E49-BD8E-32DE311AE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29617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53211-3124-4D5E-9167-171F819EF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8AC0B0-5331-4F90-9200-DB55AD05F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62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082270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33035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355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942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148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797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688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117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244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956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7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https://quintly-image-storage.s3.amazonaws.com/b5bae114832fc8c7135864244d3073ae/9c463c7cb214bba32542a82e120efec6.jpg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0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https://quintly-image-storage.s3.amazonaws.com/b5bae114832fc8c7135864244d3073ae/0bd38e88f4614d693f8d7958c49f67e9.jpg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8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https://quintly-image-storage.s3.amazonaws.com/b5bae114832fc8c7135864244d3073ae/7ffa69bae71dc35f875420f8e1dc48ea.jpg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168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F9BA0-AB52-4B65-A701-2798B6B69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74618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BF63-D5C2-468A-AEB8-5B026D2B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BBDC9-2169-4FE9-9BF5-92DBDE4C3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901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46343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05710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937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052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739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118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99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6135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494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2563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51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#RIDEANDSHARE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https://quintly-image-storage.s3.amazonaws.com/b5bae114832fc8c7135864244d3073ae/bdec0277091442ce2af09e29262066f8.jpg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5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VIER BIKES — VIER STARKE CHARAKTERE!
ZEIGT UNS WIE GUT IHR 
DIE SECHSZYLINDER WIRKLICH KENNT.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https://quintly-image-storage.s3.amazonaws.com/b5bae114832fc8c7135864244d3073ae/7fb1f3a3139bbef723b9ba6ff18bb38e.jpg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12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8E751-116E-4B60-BEC0-3A6A33274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27306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52847-DA41-4A47-A242-2A6DF87C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A3C46-5236-4128-BDDA-3A802D5D9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807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054164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63559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603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6638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366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641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799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0906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3844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525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4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- 2022-04-23 16:16:47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…SO VIELE OPTIONEN RUND UM DIE 
BMW R 18 CLASSIC. ❤️
DU MÖCHTEST MEHR ERFAHREN?
DANN SCHAU AUF UNSERER WEBSITE VORBEI! 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https://quintly-image-storage.s3.amazonaws.com/b5bae114832fc8c7135864244d3073ae/d6367b63741340da15e0a77b1f6e0be1.jpg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77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- 2022-04-23 16:16:16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WOMIT KANNST DU DEINE 
BMW R 18 CLASSIC AUSSTATTEN?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https://quintly-image-storage.s3.amazonaws.com/b5bae114832fc8c7135864244d3073ae/ee4fa42b6d190dce430fca969d534aea.jpg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310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28238-E09A-4264-A4AC-7E088353C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74394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AA21E-A1E3-4481-8A3E-F8BD9AB9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7794C-2FEC-4290-828A-0059F4123E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089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074084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06612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649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266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04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9633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656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839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4639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66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38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- 2022-04-23 16:16:03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WIE VIELEN PS BRINGT DICH DER STARKE BOXERMOTOR VORAN?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https://quintly-image-storage.s3.amazonaws.com/b5bae114832fc8c7135864244d3073ae/29587338f63090d198309e9436acd272.jpg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54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3DF07-E09C-403E-B7E4-3FBEAF057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062000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975</Words>
  <Application>Microsoft Office PowerPoint</Application>
  <PresentationFormat>On-screen Show (4:3)</PresentationFormat>
  <Paragraphs>382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Stories Table  | bmwmotorradde - 1 of 11</vt:lpstr>
      <vt:lpstr>Instagram Stories Table  | bmwmotorradde - 2 of 11</vt:lpstr>
      <vt:lpstr>Instagram Stories Table  | bmwmotorradde - 3 of 11</vt:lpstr>
      <vt:lpstr>Instagram Stories Table  | bmwmotorradde - 4 of 11</vt:lpstr>
      <vt:lpstr>Instagram Stories Table  | bmwmotorradde - 5 of 11</vt:lpstr>
      <vt:lpstr>Instagram Stories Table  | bmwmotorradde - 6 of 11</vt:lpstr>
      <vt:lpstr>Instagram Stories Table  | bmwmotorradde - 7 of 11</vt:lpstr>
      <vt:lpstr>Instagram Stories Table  | bmwmotorradde - 8 of 11</vt:lpstr>
      <vt:lpstr>Instagram Stories Table  | bmwmotorradde - 9 of 11</vt:lpstr>
      <vt:lpstr>Instagram Stories Table  | bmwmotorradde - 10 of 11</vt:lpstr>
      <vt:lpstr>Instagram Stories Table  | bmwmotorradde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bmwmotorradde - 1 of 11</dc:title>
  <dc:creator>Administrator</dc:creator>
  <cp:lastModifiedBy>Administrator</cp:lastModifiedBy>
  <cp:revision>1</cp:revision>
  <dcterms:created xsi:type="dcterms:W3CDTF">2022-05-03T15:06:54Z</dcterms:created>
  <dcterms:modified xsi:type="dcterms:W3CDTF">2022-05-03T15:09:04Z</dcterms:modified>
</cp:coreProperties>
</file>